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59" r:id="rId2"/>
    <p:sldId id="258" r:id="rId3"/>
    <p:sldId id="260" r:id="rId4"/>
    <p:sldId id="261" r:id="rId5"/>
    <p:sldId id="262" r:id="rId6"/>
    <p:sldId id="263" r:id="rId7"/>
    <p:sldId id="264" r:id="rId8"/>
  </p:sldIdLst>
  <p:sldSz cx="12192000" cy="6858000"/>
  <p:notesSz cx="7099300" cy="10234613"/>
  <p:custDataLst>
    <p:tags r:id="rId1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7070" autoAdjust="0"/>
  </p:normalViewPr>
  <p:slideViewPr>
    <p:cSldViewPr snapToGrid="0">
      <p:cViewPr varScale="1">
        <p:scale>
          <a:sx n="109" d="100"/>
          <a:sy n="109" d="100"/>
        </p:scale>
        <p:origin x="912" y="120"/>
      </p:cViewPr>
      <p:guideLst/>
    </p:cSldViewPr>
  </p:slideViewPr>
  <p:notesTextViewPr>
    <p:cViewPr>
      <p:scale>
        <a:sx n="1" d="1"/>
        <a:sy n="1" d="1"/>
      </p:scale>
      <p:origin x="0" y="0"/>
    </p:cViewPr>
  </p:notesTextViewPr>
  <p:notesViewPr>
    <p:cSldViewPr snapToGrid="0" showGuides="1">
      <p:cViewPr varScale="1">
        <p:scale>
          <a:sx n="86" d="100"/>
          <a:sy n="86" d="100"/>
        </p:scale>
        <p:origin x="372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Murschetz" userId="474be89754163a9a" providerId="LiveId" clId="{92AD5885-6752-46F3-B0F4-1846EFA71895}"/>
    <pc:docChg chg="undo custSel addSld delSld modSld sldOrd">
      <pc:chgData name="Julian Murschetz" userId="474be89754163a9a" providerId="LiveId" clId="{92AD5885-6752-46F3-B0F4-1846EFA71895}" dt="2024-06-08T15:36:12.495" v="3653" actId="22"/>
      <pc:docMkLst>
        <pc:docMk/>
      </pc:docMkLst>
      <pc:sldChg chg="modSp mod">
        <pc:chgData name="Julian Murschetz" userId="474be89754163a9a" providerId="LiveId" clId="{92AD5885-6752-46F3-B0F4-1846EFA71895}" dt="2024-06-08T12:27:28.821" v="655" actId="20577"/>
        <pc:sldMkLst>
          <pc:docMk/>
          <pc:sldMk cId="2271951989" sldId="257"/>
        </pc:sldMkLst>
        <pc:spChg chg="mod">
          <ac:chgData name="Julian Murschetz" userId="474be89754163a9a" providerId="LiveId" clId="{92AD5885-6752-46F3-B0F4-1846EFA71895}" dt="2024-06-08T12:27:28.821" v="655" actId="20577"/>
          <ac:spMkLst>
            <pc:docMk/>
            <pc:sldMk cId="2271951989" sldId="257"/>
            <ac:spMk id="3" creationId="{606F00E2-05BB-4FB2-A32E-749E39D9432F}"/>
          </ac:spMkLst>
        </pc:spChg>
      </pc:sldChg>
      <pc:sldChg chg="modSp mod">
        <pc:chgData name="Julian Murschetz" userId="474be89754163a9a" providerId="LiveId" clId="{92AD5885-6752-46F3-B0F4-1846EFA71895}" dt="2024-06-08T11:35:52.020" v="11" actId="20577"/>
        <pc:sldMkLst>
          <pc:docMk/>
          <pc:sldMk cId="2564501256" sldId="258"/>
        </pc:sldMkLst>
        <pc:spChg chg="mod">
          <ac:chgData name="Julian Murschetz" userId="474be89754163a9a" providerId="LiveId" clId="{92AD5885-6752-46F3-B0F4-1846EFA71895}" dt="2024-06-08T11:35:52.020" v="11" actId="20577"/>
          <ac:spMkLst>
            <pc:docMk/>
            <pc:sldMk cId="2564501256" sldId="258"/>
            <ac:spMk id="4" creationId="{415E3C93-05B8-41FB-80FD-0AF7D9BC399E}"/>
          </ac:spMkLst>
        </pc:spChg>
        <pc:spChg chg="mod">
          <ac:chgData name="Julian Murschetz" userId="474be89754163a9a" providerId="LiveId" clId="{92AD5885-6752-46F3-B0F4-1846EFA71895}" dt="2024-06-08T11:35:46.334" v="8" actId="20577"/>
          <ac:spMkLst>
            <pc:docMk/>
            <pc:sldMk cId="2564501256" sldId="258"/>
            <ac:spMk id="5" creationId="{E9E11DD7-008C-4EA2-8795-C33502D452DF}"/>
          </ac:spMkLst>
        </pc:spChg>
      </pc:sldChg>
      <pc:sldChg chg="modSp mod">
        <pc:chgData name="Julian Murschetz" userId="474be89754163a9a" providerId="LiveId" clId="{92AD5885-6752-46F3-B0F4-1846EFA71895}" dt="2024-06-08T11:37:41.383" v="19" actId="113"/>
        <pc:sldMkLst>
          <pc:docMk/>
          <pc:sldMk cId="1003053640" sldId="261"/>
        </pc:sldMkLst>
        <pc:spChg chg="mod">
          <ac:chgData name="Julian Murschetz" userId="474be89754163a9a" providerId="LiveId" clId="{92AD5885-6752-46F3-B0F4-1846EFA71895}" dt="2024-06-08T11:37:41.383" v="19" actId="113"/>
          <ac:spMkLst>
            <pc:docMk/>
            <pc:sldMk cId="1003053640" sldId="261"/>
            <ac:spMk id="3" creationId="{BB47FA13-C994-440D-BCAF-4CCB624A8B1C}"/>
          </ac:spMkLst>
        </pc:spChg>
      </pc:sldChg>
      <pc:sldChg chg="addSp delSp modSp mod">
        <pc:chgData name="Julian Murschetz" userId="474be89754163a9a" providerId="LiveId" clId="{92AD5885-6752-46F3-B0F4-1846EFA71895}" dt="2024-06-08T13:08:25.690" v="1111" actId="20577"/>
        <pc:sldMkLst>
          <pc:docMk/>
          <pc:sldMk cId="346394699" sldId="265"/>
        </pc:sldMkLst>
        <pc:spChg chg="mod">
          <ac:chgData name="Julian Murschetz" userId="474be89754163a9a" providerId="LiveId" clId="{92AD5885-6752-46F3-B0F4-1846EFA71895}" dt="2024-06-08T12:29:34.537" v="664" actId="20577"/>
          <ac:spMkLst>
            <pc:docMk/>
            <pc:sldMk cId="346394699" sldId="265"/>
            <ac:spMk id="2" creationId="{3B525955-16E0-47A2-AD9D-85CFC6D82981}"/>
          </ac:spMkLst>
        </pc:spChg>
        <pc:spChg chg="mod">
          <ac:chgData name="Julian Murschetz" userId="474be89754163a9a" providerId="LiveId" clId="{92AD5885-6752-46F3-B0F4-1846EFA71895}" dt="2024-06-08T13:08:25.690" v="1111" actId="20577"/>
          <ac:spMkLst>
            <pc:docMk/>
            <pc:sldMk cId="346394699" sldId="265"/>
            <ac:spMk id="3" creationId="{A5E0D745-B079-44BF-B2D2-E8009A61DF1E}"/>
          </ac:spMkLst>
        </pc:spChg>
        <pc:spChg chg="add mod">
          <ac:chgData name="Julian Murschetz" userId="474be89754163a9a" providerId="LiveId" clId="{92AD5885-6752-46F3-B0F4-1846EFA71895}" dt="2024-06-08T12:36:40.919" v="946" actId="1076"/>
          <ac:spMkLst>
            <pc:docMk/>
            <pc:sldMk cId="346394699" sldId="265"/>
            <ac:spMk id="4" creationId="{DC453536-97C1-4CAB-9F44-E88A81E90FCC}"/>
          </ac:spMkLst>
        </pc:spChg>
        <pc:spChg chg="add del mod">
          <ac:chgData name="Julian Murschetz" userId="474be89754163a9a" providerId="LiveId" clId="{92AD5885-6752-46F3-B0F4-1846EFA71895}" dt="2024-06-08T12:19:55.038" v="441"/>
          <ac:spMkLst>
            <pc:docMk/>
            <pc:sldMk cId="346394699" sldId="265"/>
            <ac:spMk id="5" creationId="{EF39866E-4B45-4CAA-9581-183239EEB937}"/>
          </ac:spMkLst>
        </pc:spChg>
      </pc:sldChg>
      <pc:sldChg chg="addSp modSp mod">
        <pc:chgData name="Julian Murschetz" userId="474be89754163a9a" providerId="LiveId" clId="{92AD5885-6752-46F3-B0F4-1846EFA71895}" dt="2024-06-08T15:18:15.676" v="3385" actId="1076"/>
        <pc:sldMkLst>
          <pc:docMk/>
          <pc:sldMk cId="2709779763" sldId="267"/>
        </pc:sldMkLst>
        <pc:spChg chg="mod">
          <ac:chgData name="Julian Murschetz" userId="474be89754163a9a" providerId="LiveId" clId="{92AD5885-6752-46F3-B0F4-1846EFA71895}" dt="2024-06-08T15:18:07.875" v="3383" actId="14100"/>
          <ac:spMkLst>
            <pc:docMk/>
            <pc:sldMk cId="2709779763" sldId="267"/>
            <ac:spMk id="3" creationId="{ED3FCED4-55FB-4991-B102-A7FA89FD240B}"/>
          </ac:spMkLst>
        </pc:spChg>
        <pc:picChg chg="add mod">
          <ac:chgData name="Julian Murschetz" userId="474be89754163a9a" providerId="LiveId" clId="{92AD5885-6752-46F3-B0F4-1846EFA71895}" dt="2024-06-08T15:18:15.676" v="3385" actId="1076"/>
          <ac:picMkLst>
            <pc:docMk/>
            <pc:sldMk cId="2709779763" sldId="267"/>
            <ac:picMk id="1026" creationId="{ACF328A5-367E-4A62-A42A-4449BA5EF5FB}"/>
          </ac:picMkLst>
        </pc:picChg>
      </pc:sldChg>
      <pc:sldChg chg="addSp delSp modSp del mod">
        <pc:chgData name="Julian Murschetz" userId="474be89754163a9a" providerId="LiveId" clId="{92AD5885-6752-46F3-B0F4-1846EFA71895}" dt="2024-06-08T15:30:53.624" v="3584" actId="47"/>
        <pc:sldMkLst>
          <pc:docMk/>
          <pc:sldMk cId="4099390040" sldId="268"/>
        </pc:sldMkLst>
        <pc:spChg chg="del mod">
          <ac:chgData name="Julian Murschetz" userId="474be89754163a9a" providerId="LiveId" clId="{92AD5885-6752-46F3-B0F4-1846EFA71895}" dt="2024-06-08T15:21:51.949" v="3434" actId="478"/>
          <ac:spMkLst>
            <pc:docMk/>
            <pc:sldMk cId="4099390040" sldId="268"/>
            <ac:spMk id="2" creationId="{A197A0E2-F9FB-46C7-8EE3-D119B29DFA80}"/>
          </ac:spMkLst>
        </pc:spChg>
        <pc:spChg chg="add mod">
          <ac:chgData name="Julian Murschetz" userId="474be89754163a9a" providerId="LiveId" clId="{92AD5885-6752-46F3-B0F4-1846EFA71895}" dt="2024-06-08T15:20:00.221" v="3412" actId="207"/>
          <ac:spMkLst>
            <pc:docMk/>
            <pc:sldMk cId="4099390040" sldId="268"/>
            <ac:spMk id="3" creationId="{414AF580-2E43-4569-A448-24E5579698DF}"/>
          </ac:spMkLst>
        </pc:spChg>
        <pc:spChg chg="mod">
          <ac:chgData name="Julian Murschetz" userId="474be89754163a9a" providerId="LiveId" clId="{92AD5885-6752-46F3-B0F4-1846EFA71895}" dt="2024-06-08T15:21:07.476" v="3421" actId="1076"/>
          <ac:spMkLst>
            <pc:docMk/>
            <pc:sldMk cId="4099390040" sldId="268"/>
            <ac:spMk id="8" creationId="{420DEE5F-D876-4D77-8875-BA9331298302}"/>
          </ac:spMkLst>
        </pc:spChg>
        <pc:spChg chg="mod">
          <ac:chgData name="Julian Murschetz" userId="474be89754163a9a" providerId="LiveId" clId="{92AD5885-6752-46F3-B0F4-1846EFA71895}" dt="2024-06-08T15:20:24.849" v="3414" actId="1076"/>
          <ac:spMkLst>
            <pc:docMk/>
            <pc:sldMk cId="4099390040" sldId="268"/>
            <ac:spMk id="9" creationId="{18CF47BF-4A83-41C4-8E68-31647864F0C2}"/>
          </ac:spMkLst>
        </pc:spChg>
        <pc:spChg chg="mod">
          <ac:chgData name="Julian Murschetz" userId="474be89754163a9a" providerId="LiveId" clId="{92AD5885-6752-46F3-B0F4-1846EFA71895}" dt="2024-06-08T15:20:24.849" v="3414" actId="1076"/>
          <ac:spMkLst>
            <pc:docMk/>
            <pc:sldMk cId="4099390040" sldId="268"/>
            <ac:spMk id="10" creationId="{07043204-95A1-49F1-B74E-4609AB4ABB23}"/>
          </ac:spMkLst>
        </pc:spChg>
        <pc:spChg chg="mod">
          <ac:chgData name="Julian Murschetz" userId="474be89754163a9a" providerId="LiveId" clId="{92AD5885-6752-46F3-B0F4-1846EFA71895}" dt="2024-06-08T15:20:40.622" v="3418" actId="1076"/>
          <ac:spMkLst>
            <pc:docMk/>
            <pc:sldMk cId="4099390040" sldId="268"/>
            <ac:spMk id="11" creationId="{4EAEB74B-D460-4736-96CC-3514E9EBC9D3}"/>
          </ac:spMkLst>
        </pc:spChg>
        <pc:spChg chg="mod">
          <ac:chgData name="Julian Murschetz" userId="474be89754163a9a" providerId="LiveId" clId="{92AD5885-6752-46F3-B0F4-1846EFA71895}" dt="2024-06-08T15:20:52.540" v="3420" actId="1076"/>
          <ac:spMkLst>
            <pc:docMk/>
            <pc:sldMk cId="4099390040" sldId="268"/>
            <ac:spMk id="12" creationId="{695F381A-7106-44EA-A7DB-8AEFC4B225AF}"/>
          </ac:spMkLst>
        </pc:spChg>
        <pc:spChg chg="mod">
          <ac:chgData name="Julian Murschetz" userId="474be89754163a9a" providerId="LiveId" clId="{92AD5885-6752-46F3-B0F4-1846EFA71895}" dt="2024-06-08T15:20:24.849" v="3414" actId="1076"/>
          <ac:spMkLst>
            <pc:docMk/>
            <pc:sldMk cId="4099390040" sldId="268"/>
            <ac:spMk id="15" creationId="{20A9D5D0-CBD0-4D58-8C87-41586C8380AC}"/>
          </ac:spMkLst>
        </pc:spChg>
        <pc:spChg chg="mod">
          <ac:chgData name="Julian Murschetz" userId="474be89754163a9a" providerId="LiveId" clId="{92AD5885-6752-46F3-B0F4-1846EFA71895}" dt="2024-06-08T15:20:24.849" v="3414" actId="1076"/>
          <ac:spMkLst>
            <pc:docMk/>
            <pc:sldMk cId="4099390040" sldId="268"/>
            <ac:spMk id="16" creationId="{920A1268-1100-408D-9F14-831C7CB8D9F0}"/>
          </ac:spMkLst>
        </pc:spChg>
        <pc:spChg chg="mod">
          <ac:chgData name="Julian Murschetz" userId="474be89754163a9a" providerId="LiveId" clId="{92AD5885-6752-46F3-B0F4-1846EFA71895}" dt="2024-06-08T15:18:39.871" v="3390" actId="1076"/>
          <ac:spMkLst>
            <pc:docMk/>
            <pc:sldMk cId="4099390040" sldId="268"/>
            <ac:spMk id="18" creationId="{84ADF3DB-E096-4943-9927-26A6964C30A3}"/>
          </ac:spMkLst>
        </pc:spChg>
        <pc:spChg chg="del">
          <ac:chgData name="Julian Murschetz" userId="474be89754163a9a" providerId="LiveId" clId="{92AD5885-6752-46F3-B0F4-1846EFA71895}" dt="2024-06-08T15:18:46.796" v="3392" actId="478"/>
          <ac:spMkLst>
            <pc:docMk/>
            <pc:sldMk cId="4099390040" sldId="268"/>
            <ac:spMk id="21" creationId="{30EFE5A6-5F1F-40F3-AAD1-39484C2BD2AE}"/>
          </ac:spMkLst>
        </pc:spChg>
        <pc:spChg chg="del mod">
          <ac:chgData name="Julian Murschetz" userId="474be89754163a9a" providerId="LiveId" clId="{92AD5885-6752-46F3-B0F4-1846EFA71895}" dt="2024-06-08T15:18:47.994" v="3393" actId="478"/>
          <ac:spMkLst>
            <pc:docMk/>
            <pc:sldMk cId="4099390040" sldId="268"/>
            <ac:spMk id="22" creationId="{981F7BC8-ED47-4754-AE50-4F521395C2AC}"/>
          </ac:spMkLst>
        </pc:spChg>
        <pc:spChg chg="add mod">
          <ac:chgData name="Julian Murschetz" userId="474be89754163a9a" providerId="LiveId" clId="{92AD5885-6752-46F3-B0F4-1846EFA71895}" dt="2024-06-08T15:19:11.400" v="3403" actId="1076"/>
          <ac:spMkLst>
            <pc:docMk/>
            <pc:sldMk cId="4099390040" sldId="268"/>
            <ac:spMk id="23" creationId="{8A860DFD-A83F-4873-A2CE-FCA03989D7AE}"/>
          </ac:spMkLst>
        </pc:spChg>
        <pc:spChg chg="add del mod">
          <ac:chgData name="Julian Murschetz" userId="474be89754163a9a" providerId="LiveId" clId="{92AD5885-6752-46F3-B0F4-1846EFA71895}" dt="2024-06-08T15:21:53.953" v="3436" actId="478"/>
          <ac:spMkLst>
            <pc:docMk/>
            <pc:sldMk cId="4099390040" sldId="268"/>
            <ac:spMk id="25" creationId="{953C8DEB-7CE8-4033-A09C-38BA19EE1EB4}"/>
          </ac:spMkLst>
        </pc:spChg>
        <pc:picChg chg="mod">
          <ac:chgData name="Julian Murschetz" userId="474be89754163a9a" providerId="LiveId" clId="{92AD5885-6752-46F3-B0F4-1846EFA71895}" dt="2024-06-08T15:21:07.476" v="3421" actId="1076"/>
          <ac:picMkLst>
            <pc:docMk/>
            <pc:sldMk cId="4099390040" sldId="268"/>
            <ac:picMk id="4" creationId="{5D7C8347-A939-4025-9CF8-E66C20C6D81F}"/>
          </ac:picMkLst>
        </pc:picChg>
        <pc:picChg chg="mod">
          <ac:chgData name="Julian Murschetz" userId="474be89754163a9a" providerId="LiveId" clId="{92AD5885-6752-46F3-B0F4-1846EFA71895}" dt="2024-06-08T15:21:07.476" v="3421" actId="1076"/>
          <ac:picMkLst>
            <pc:docMk/>
            <pc:sldMk cId="4099390040" sldId="268"/>
            <ac:picMk id="5" creationId="{8A30906E-B901-4670-8E9D-B9ACAAFE8709}"/>
          </ac:picMkLst>
        </pc:picChg>
        <pc:picChg chg="mod">
          <ac:chgData name="Julian Murschetz" userId="474be89754163a9a" providerId="LiveId" clId="{92AD5885-6752-46F3-B0F4-1846EFA71895}" dt="2024-06-08T15:20:24.849" v="3414" actId="1076"/>
          <ac:picMkLst>
            <pc:docMk/>
            <pc:sldMk cId="4099390040" sldId="268"/>
            <ac:picMk id="6" creationId="{1158D450-8B6F-4580-8224-BCC03802F253}"/>
          </ac:picMkLst>
        </pc:picChg>
        <pc:picChg chg="mod">
          <ac:chgData name="Julian Murschetz" userId="474be89754163a9a" providerId="LiveId" clId="{92AD5885-6752-46F3-B0F4-1846EFA71895}" dt="2024-06-08T15:20:24.849" v="3414" actId="1076"/>
          <ac:picMkLst>
            <pc:docMk/>
            <pc:sldMk cId="4099390040" sldId="268"/>
            <ac:picMk id="7" creationId="{F77B3771-D4D1-40A7-AC3E-8DFF5F17C7CC}"/>
          </ac:picMkLst>
        </pc:picChg>
        <pc:picChg chg="mod">
          <ac:chgData name="Julian Murschetz" userId="474be89754163a9a" providerId="LiveId" clId="{92AD5885-6752-46F3-B0F4-1846EFA71895}" dt="2024-06-08T15:20:24.849" v="3414" actId="1076"/>
          <ac:picMkLst>
            <pc:docMk/>
            <pc:sldMk cId="4099390040" sldId="268"/>
            <ac:picMk id="13" creationId="{9FC47792-991B-4294-A585-AD3940FA0922}"/>
          </ac:picMkLst>
        </pc:picChg>
        <pc:picChg chg="mod">
          <ac:chgData name="Julian Murschetz" userId="474be89754163a9a" providerId="LiveId" clId="{92AD5885-6752-46F3-B0F4-1846EFA71895}" dt="2024-06-08T15:20:24.849" v="3414" actId="1076"/>
          <ac:picMkLst>
            <pc:docMk/>
            <pc:sldMk cId="4099390040" sldId="268"/>
            <ac:picMk id="14" creationId="{98CFB1F7-F043-42BC-8485-3833146CF7A9}"/>
          </ac:picMkLst>
        </pc:picChg>
        <pc:picChg chg="mod">
          <ac:chgData name="Julian Murschetz" userId="474be89754163a9a" providerId="LiveId" clId="{92AD5885-6752-46F3-B0F4-1846EFA71895}" dt="2024-06-08T15:18:39.871" v="3390" actId="1076"/>
          <ac:picMkLst>
            <pc:docMk/>
            <pc:sldMk cId="4099390040" sldId="268"/>
            <ac:picMk id="17" creationId="{87BCFCB9-191D-4971-B6FA-D99D3A38D1A6}"/>
          </ac:picMkLst>
        </pc:picChg>
      </pc:sldChg>
      <pc:sldChg chg="modSp mod">
        <pc:chgData name="Julian Murschetz" userId="474be89754163a9a" providerId="LiveId" clId="{92AD5885-6752-46F3-B0F4-1846EFA71895}" dt="2024-06-08T11:35:05.057" v="0" actId="20577"/>
        <pc:sldMkLst>
          <pc:docMk/>
          <pc:sldMk cId="3849611971" sldId="271"/>
        </pc:sldMkLst>
        <pc:spChg chg="mod">
          <ac:chgData name="Julian Murschetz" userId="474be89754163a9a" providerId="LiveId" clId="{92AD5885-6752-46F3-B0F4-1846EFA71895}" dt="2024-06-08T11:35:05.057" v="0" actId="20577"/>
          <ac:spMkLst>
            <pc:docMk/>
            <pc:sldMk cId="3849611971" sldId="271"/>
            <ac:spMk id="20" creationId="{22C7CFEC-FFD4-4C70-80DD-62797DCBA251}"/>
          </ac:spMkLst>
        </pc:spChg>
      </pc:sldChg>
      <pc:sldChg chg="addSp delSp modSp mod modNotesTx">
        <pc:chgData name="Julian Murschetz" userId="474be89754163a9a" providerId="LiveId" clId="{92AD5885-6752-46F3-B0F4-1846EFA71895}" dt="2024-06-08T15:12:58.814" v="3339" actId="15"/>
        <pc:sldMkLst>
          <pc:docMk/>
          <pc:sldMk cId="301217698" sldId="272"/>
        </pc:sldMkLst>
        <pc:spChg chg="mod">
          <ac:chgData name="Julian Murschetz" userId="474be89754163a9a" providerId="LiveId" clId="{92AD5885-6752-46F3-B0F4-1846EFA71895}" dt="2024-06-08T15:12:58.814" v="3339" actId="15"/>
          <ac:spMkLst>
            <pc:docMk/>
            <pc:sldMk cId="301217698" sldId="272"/>
            <ac:spMk id="3" creationId="{184374DF-3C7E-415C-A27B-AF413014D59B}"/>
          </ac:spMkLst>
        </pc:spChg>
        <pc:spChg chg="add del mod">
          <ac:chgData name="Julian Murschetz" userId="474be89754163a9a" providerId="LiveId" clId="{92AD5885-6752-46F3-B0F4-1846EFA71895}" dt="2024-06-08T14:07:43.948" v="2133" actId="478"/>
          <ac:spMkLst>
            <pc:docMk/>
            <pc:sldMk cId="301217698" sldId="272"/>
            <ac:spMk id="4" creationId="{B047C638-58C2-4CE7-9DE3-2312CC5CD08E}"/>
          </ac:spMkLst>
        </pc:spChg>
        <pc:spChg chg="add mod">
          <ac:chgData name="Julian Murschetz" userId="474be89754163a9a" providerId="LiveId" clId="{92AD5885-6752-46F3-B0F4-1846EFA71895}" dt="2024-06-08T14:07:49.698" v="2135" actId="14100"/>
          <ac:spMkLst>
            <pc:docMk/>
            <pc:sldMk cId="301217698" sldId="272"/>
            <ac:spMk id="5" creationId="{6A512F49-F58F-4477-9A61-176BC816E975}"/>
          </ac:spMkLst>
        </pc:spChg>
      </pc:sldChg>
      <pc:sldChg chg="modSp mod">
        <pc:chgData name="Julian Murschetz" userId="474be89754163a9a" providerId="LiveId" clId="{92AD5885-6752-46F3-B0F4-1846EFA71895}" dt="2024-06-08T14:31:57.942" v="2461"/>
        <pc:sldMkLst>
          <pc:docMk/>
          <pc:sldMk cId="758694298" sldId="275"/>
        </pc:sldMkLst>
        <pc:spChg chg="mod">
          <ac:chgData name="Julian Murschetz" userId="474be89754163a9a" providerId="LiveId" clId="{92AD5885-6752-46F3-B0F4-1846EFA71895}" dt="2024-06-08T14:31:57.942" v="2461"/>
          <ac:spMkLst>
            <pc:docMk/>
            <pc:sldMk cId="758694298" sldId="275"/>
            <ac:spMk id="3" creationId="{E6D5C802-11A6-496B-A2C7-1480293BFDC0}"/>
          </ac:spMkLst>
        </pc:spChg>
      </pc:sldChg>
      <pc:sldChg chg="addSp modSp mod">
        <pc:chgData name="Julian Murschetz" userId="474be89754163a9a" providerId="LiveId" clId="{92AD5885-6752-46F3-B0F4-1846EFA71895}" dt="2024-06-08T13:23:15.747" v="1266" actId="1035"/>
        <pc:sldMkLst>
          <pc:docMk/>
          <pc:sldMk cId="3103873412" sldId="276"/>
        </pc:sldMkLst>
        <pc:spChg chg="mod">
          <ac:chgData name="Julian Murschetz" userId="474be89754163a9a" providerId="LiveId" clId="{92AD5885-6752-46F3-B0F4-1846EFA71895}" dt="2024-06-08T12:28:04.249" v="656"/>
          <ac:spMkLst>
            <pc:docMk/>
            <pc:sldMk cId="3103873412" sldId="276"/>
            <ac:spMk id="2" creationId="{3B525955-16E0-47A2-AD9D-85CFC6D82981}"/>
          </ac:spMkLst>
        </pc:spChg>
        <pc:spChg chg="mod">
          <ac:chgData name="Julian Murschetz" userId="474be89754163a9a" providerId="LiveId" clId="{92AD5885-6752-46F3-B0F4-1846EFA71895}" dt="2024-06-08T13:19:34.446" v="1207" actId="20577"/>
          <ac:spMkLst>
            <pc:docMk/>
            <pc:sldMk cId="3103873412" sldId="276"/>
            <ac:spMk id="3" creationId="{A5E0D745-B079-44BF-B2D2-E8009A61DF1E}"/>
          </ac:spMkLst>
        </pc:spChg>
        <pc:spChg chg="add mod">
          <ac:chgData name="Julian Murschetz" userId="474be89754163a9a" providerId="LiveId" clId="{92AD5885-6752-46F3-B0F4-1846EFA71895}" dt="2024-06-08T13:23:15.747" v="1266" actId="1035"/>
          <ac:spMkLst>
            <pc:docMk/>
            <pc:sldMk cId="3103873412" sldId="276"/>
            <ac:spMk id="4" creationId="{F6769FD8-BB9A-4DC1-B983-72DD3B8F5FB3}"/>
          </ac:spMkLst>
        </pc:spChg>
      </pc:sldChg>
      <pc:sldChg chg="addSp delSp modSp new mod modShow">
        <pc:chgData name="Julian Murschetz" userId="474be89754163a9a" providerId="LiveId" clId="{92AD5885-6752-46F3-B0F4-1846EFA71895}" dt="2024-06-08T15:15:22.578" v="3357" actId="729"/>
        <pc:sldMkLst>
          <pc:docMk/>
          <pc:sldMk cId="2498116484" sldId="277"/>
        </pc:sldMkLst>
        <pc:spChg chg="mod">
          <ac:chgData name="Julian Murschetz" userId="474be89754163a9a" providerId="LiveId" clId="{92AD5885-6752-46F3-B0F4-1846EFA71895}" dt="2024-06-08T13:40:40.117" v="1586" actId="20577"/>
          <ac:spMkLst>
            <pc:docMk/>
            <pc:sldMk cId="2498116484" sldId="277"/>
            <ac:spMk id="2" creationId="{CB8DA88C-FB1B-4B8E-8807-8A0C0C66FA75}"/>
          </ac:spMkLst>
        </pc:spChg>
        <pc:spChg chg="del">
          <ac:chgData name="Julian Murschetz" userId="474be89754163a9a" providerId="LiveId" clId="{92AD5885-6752-46F3-B0F4-1846EFA71895}" dt="2024-06-08T13:40:53.956" v="1587" actId="478"/>
          <ac:spMkLst>
            <pc:docMk/>
            <pc:sldMk cId="2498116484" sldId="277"/>
            <ac:spMk id="3" creationId="{CA0B6AE0-4390-4771-AF4B-0392761C062B}"/>
          </ac:spMkLst>
        </pc:spChg>
        <pc:spChg chg="add mod">
          <ac:chgData name="Julian Murschetz" userId="474be89754163a9a" providerId="LiveId" clId="{92AD5885-6752-46F3-B0F4-1846EFA71895}" dt="2024-06-08T13:41:59.474" v="1603" actId="207"/>
          <ac:spMkLst>
            <pc:docMk/>
            <pc:sldMk cId="2498116484" sldId="277"/>
            <ac:spMk id="5" creationId="{2C14F2A1-C247-4129-8178-CAFBDC38198A}"/>
          </ac:spMkLst>
        </pc:spChg>
        <pc:spChg chg="add mod">
          <ac:chgData name="Julian Murschetz" userId="474be89754163a9a" providerId="LiveId" clId="{92AD5885-6752-46F3-B0F4-1846EFA71895}" dt="2024-06-08T13:41:17.125" v="1595" actId="1076"/>
          <ac:spMkLst>
            <pc:docMk/>
            <pc:sldMk cId="2498116484" sldId="277"/>
            <ac:spMk id="6" creationId="{6DD32D8D-D384-46BD-80F9-6FB203F5679C}"/>
          </ac:spMkLst>
        </pc:spChg>
        <pc:spChg chg="add mod">
          <ac:chgData name="Julian Murschetz" userId="474be89754163a9a" providerId="LiveId" clId="{92AD5885-6752-46F3-B0F4-1846EFA71895}" dt="2024-06-08T13:42:10.250" v="1605" actId="1076"/>
          <ac:spMkLst>
            <pc:docMk/>
            <pc:sldMk cId="2498116484" sldId="277"/>
            <ac:spMk id="7" creationId="{82915A6B-A05F-424B-8E93-4036D35C1FB5}"/>
          </ac:spMkLst>
        </pc:spChg>
        <pc:spChg chg="add mod">
          <ac:chgData name="Julian Murschetz" userId="474be89754163a9a" providerId="LiveId" clId="{92AD5885-6752-46F3-B0F4-1846EFA71895}" dt="2024-06-08T13:41:38.653" v="1600" actId="207"/>
          <ac:spMkLst>
            <pc:docMk/>
            <pc:sldMk cId="2498116484" sldId="277"/>
            <ac:spMk id="8" creationId="{220B4AD2-030E-4271-8E44-ECD1E6CC5CAC}"/>
          </ac:spMkLst>
        </pc:spChg>
        <pc:spChg chg="add mod">
          <ac:chgData name="Julian Murschetz" userId="474be89754163a9a" providerId="LiveId" clId="{92AD5885-6752-46F3-B0F4-1846EFA71895}" dt="2024-06-08T13:41:12.177" v="1593" actId="1076"/>
          <ac:spMkLst>
            <pc:docMk/>
            <pc:sldMk cId="2498116484" sldId="277"/>
            <ac:spMk id="9" creationId="{D36BECCC-D850-4AFD-ADA9-80081252D7AA}"/>
          </ac:spMkLst>
        </pc:spChg>
        <pc:spChg chg="add mod">
          <ac:chgData name="Julian Murschetz" userId="474be89754163a9a" providerId="LiveId" clId="{92AD5885-6752-46F3-B0F4-1846EFA71895}" dt="2024-06-08T15:05:28.716" v="3106" actId="1076"/>
          <ac:spMkLst>
            <pc:docMk/>
            <pc:sldMk cId="2498116484" sldId="277"/>
            <ac:spMk id="10" creationId="{565AE47E-5A89-4F18-B5A5-C94288D5339A}"/>
          </ac:spMkLst>
        </pc:spChg>
        <pc:picChg chg="add mod">
          <ac:chgData name="Julian Murschetz" userId="474be89754163a9a" providerId="LiveId" clId="{92AD5885-6752-46F3-B0F4-1846EFA71895}" dt="2024-06-08T13:41:26.677" v="1598" actId="1076"/>
          <ac:picMkLst>
            <pc:docMk/>
            <pc:sldMk cId="2498116484" sldId="277"/>
            <ac:picMk id="4" creationId="{9B54C73F-A8BC-4D0F-A900-4B5003E1933D}"/>
          </ac:picMkLst>
        </pc:picChg>
      </pc:sldChg>
      <pc:sldChg chg="addSp delSp modSp new mod ord modNotesTx">
        <pc:chgData name="Julian Murschetz" userId="474be89754163a9a" providerId="LiveId" clId="{92AD5885-6752-46F3-B0F4-1846EFA71895}" dt="2024-06-08T14:59:01.606" v="3088"/>
        <pc:sldMkLst>
          <pc:docMk/>
          <pc:sldMk cId="4092666325" sldId="278"/>
        </pc:sldMkLst>
        <pc:spChg chg="mod">
          <ac:chgData name="Julian Murschetz" userId="474be89754163a9a" providerId="LiveId" clId="{92AD5885-6752-46F3-B0F4-1846EFA71895}" dt="2024-06-08T13:44:33.404" v="1641" actId="20577"/>
          <ac:spMkLst>
            <pc:docMk/>
            <pc:sldMk cId="4092666325" sldId="278"/>
            <ac:spMk id="2" creationId="{99295BB0-2125-42C8-ACBC-EBDEB10E3BCD}"/>
          </ac:spMkLst>
        </pc:spChg>
        <pc:spChg chg="del mod">
          <ac:chgData name="Julian Murschetz" userId="474be89754163a9a" providerId="LiveId" clId="{92AD5885-6752-46F3-B0F4-1846EFA71895}" dt="2024-06-08T13:44:56.932" v="1644" actId="478"/>
          <ac:spMkLst>
            <pc:docMk/>
            <pc:sldMk cId="4092666325" sldId="278"/>
            <ac:spMk id="3" creationId="{25926E4A-EB18-42CB-BCA9-BCCE345E2615}"/>
          </ac:spMkLst>
        </pc:spChg>
        <pc:spChg chg="add mod">
          <ac:chgData name="Julian Murschetz" userId="474be89754163a9a" providerId="LiveId" clId="{92AD5885-6752-46F3-B0F4-1846EFA71895}" dt="2024-06-08T14:57:53.429" v="3087" actId="20577"/>
          <ac:spMkLst>
            <pc:docMk/>
            <pc:sldMk cId="4092666325" sldId="278"/>
            <ac:spMk id="5" creationId="{E5B093CA-A215-4E4F-875F-A57CF7DCAD98}"/>
          </ac:spMkLst>
        </pc:spChg>
        <pc:graphicFrameChg chg="add mod modGraphic">
          <ac:chgData name="Julian Murschetz" userId="474be89754163a9a" providerId="LiveId" clId="{92AD5885-6752-46F3-B0F4-1846EFA71895}" dt="2024-06-08T14:57:19.755" v="3075" actId="20577"/>
          <ac:graphicFrameMkLst>
            <pc:docMk/>
            <pc:sldMk cId="4092666325" sldId="278"/>
            <ac:graphicFrameMk id="4" creationId="{BD5CE5D0-CD7B-430A-885C-8F93CA32AF85}"/>
          </ac:graphicFrameMkLst>
        </pc:graphicFrameChg>
      </pc:sldChg>
      <pc:sldChg chg="addSp delSp modSp new mod modShow">
        <pc:chgData name="Julian Murschetz" userId="474be89754163a9a" providerId="LiveId" clId="{92AD5885-6752-46F3-B0F4-1846EFA71895}" dt="2024-06-08T15:15:26.068" v="3358" actId="729"/>
        <pc:sldMkLst>
          <pc:docMk/>
          <pc:sldMk cId="3099023807" sldId="279"/>
        </pc:sldMkLst>
        <pc:spChg chg="mod">
          <ac:chgData name="Julian Murschetz" userId="474be89754163a9a" providerId="LiveId" clId="{92AD5885-6752-46F3-B0F4-1846EFA71895}" dt="2024-06-08T15:10:49.684" v="3285" actId="20577"/>
          <ac:spMkLst>
            <pc:docMk/>
            <pc:sldMk cId="3099023807" sldId="279"/>
            <ac:spMk id="2" creationId="{335113E5-0534-4ADB-AFA2-0D2B8CE63BF7}"/>
          </ac:spMkLst>
        </pc:spChg>
        <pc:spChg chg="add del mod">
          <ac:chgData name="Julian Murschetz" userId="474be89754163a9a" providerId="LiveId" clId="{92AD5885-6752-46F3-B0F4-1846EFA71895}" dt="2024-06-08T15:13:32.239" v="3340" actId="1076"/>
          <ac:spMkLst>
            <pc:docMk/>
            <pc:sldMk cId="3099023807" sldId="279"/>
            <ac:spMk id="3" creationId="{2617D13F-8233-48D8-9DE9-FD0F14C79B30}"/>
          </ac:spMkLst>
        </pc:spChg>
        <pc:spChg chg="add del">
          <ac:chgData name="Julian Murschetz" userId="474be89754163a9a" providerId="LiveId" clId="{92AD5885-6752-46F3-B0F4-1846EFA71895}" dt="2024-06-08T15:11:09.339" v="3290" actId="22"/>
          <ac:spMkLst>
            <pc:docMk/>
            <pc:sldMk cId="3099023807" sldId="279"/>
            <ac:spMk id="6" creationId="{FDB38229-8D8D-4E2D-B0AC-B0673FBB4EE8}"/>
          </ac:spMkLst>
        </pc:spChg>
        <pc:spChg chg="add mod">
          <ac:chgData name="Julian Murschetz" userId="474be89754163a9a" providerId="LiveId" clId="{92AD5885-6752-46F3-B0F4-1846EFA71895}" dt="2024-06-08T15:12:36.981" v="3337" actId="20577"/>
          <ac:spMkLst>
            <pc:docMk/>
            <pc:sldMk cId="3099023807" sldId="279"/>
            <ac:spMk id="8" creationId="{1A87BCA1-A904-40FA-B09D-019E760E324B}"/>
          </ac:spMkLst>
        </pc:spChg>
        <pc:picChg chg="add del mod">
          <ac:chgData name="Julian Murschetz" userId="474be89754163a9a" providerId="LiveId" clId="{92AD5885-6752-46F3-B0F4-1846EFA71895}" dt="2024-06-08T15:11:11.167" v="3293"/>
          <ac:picMkLst>
            <pc:docMk/>
            <pc:sldMk cId="3099023807" sldId="279"/>
            <ac:picMk id="4" creationId="{7C671974-5157-4A72-A5E3-09616D0E75CA}"/>
          </ac:picMkLst>
        </pc:picChg>
        <pc:picChg chg="add mod">
          <ac:chgData name="Julian Murschetz" userId="474be89754163a9a" providerId="LiveId" clId="{92AD5885-6752-46F3-B0F4-1846EFA71895}" dt="2024-06-08T15:11:46.745" v="3309" actId="1076"/>
          <ac:picMkLst>
            <pc:docMk/>
            <pc:sldMk cId="3099023807" sldId="279"/>
            <ac:picMk id="7" creationId="{C81F5DF8-5D47-475E-9A86-97AD2F58BD31}"/>
          </ac:picMkLst>
        </pc:picChg>
        <pc:cxnChg chg="add mod">
          <ac:chgData name="Julian Murschetz" userId="474be89754163a9a" providerId="LiveId" clId="{92AD5885-6752-46F3-B0F4-1846EFA71895}" dt="2024-06-08T15:14:28.686" v="3355" actId="14100"/>
          <ac:cxnSpMkLst>
            <pc:docMk/>
            <pc:sldMk cId="3099023807" sldId="279"/>
            <ac:cxnSpMk id="10" creationId="{07F5E438-834A-4F39-8A46-28CBB8E4A3A6}"/>
          </ac:cxnSpMkLst>
        </pc:cxnChg>
        <pc:cxnChg chg="add mod">
          <ac:chgData name="Julian Murschetz" userId="474be89754163a9a" providerId="LiveId" clId="{92AD5885-6752-46F3-B0F4-1846EFA71895}" dt="2024-06-08T15:14:25.267" v="3354" actId="14100"/>
          <ac:cxnSpMkLst>
            <pc:docMk/>
            <pc:sldMk cId="3099023807" sldId="279"/>
            <ac:cxnSpMk id="11" creationId="{3AF6625B-1480-46C2-9C98-C656CB1CB702}"/>
          </ac:cxnSpMkLst>
        </pc:cxnChg>
        <pc:cxnChg chg="add mod">
          <ac:chgData name="Julian Murschetz" userId="474be89754163a9a" providerId="LiveId" clId="{92AD5885-6752-46F3-B0F4-1846EFA71895}" dt="2024-06-08T15:14:21.368" v="3353" actId="14100"/>
          <ac:cxnSpMkLst>
            <pc:docMk/>
            <pc:sldMk cId="3099023807" sldId="279"/>
            <ac:cxnSpMk id="14" creationId="{82029AD2-1B6C-461D-9FC8-2A7C5D000767}"/>
          </ac:cxnSpMkLst>
        </pc:cxnChg>
        <pc:cxnChg chg="add mod">
          <ac:chgData name="Julian Murschetz" userId="474be89754163a9a" providerId="LiveId" clId="{92AD5885-6752-46F3-B0F4-1846EFA71895}" dt="2024-06-08T15:14:39.885" v="3356" actId="14100"/>
          <ac:cxnSpMkLst>
            <pc:docMk/>
            <pc:sldMk cId="3099023807" sldId="279"/>
            <ac:cxnSpMk id="17" creationId="{92D20668-F7B8-437B-B6EC-13D83CCB6879}"/>
          </ac:cxnSpMkLst>
        </pc:cxnChg>
      </pc:sldChg>
      <pc:sldChg chg="addSp delSp modSp new mod">
        <pc:chgData name="Julian Murschetz" userId="474be89754163a9a" providerId="LiveId" clId="{92AD5885-6752-46F3-B0F4-1846EFA71895}" dt="2024-06-08T15:29:58.411" v="3583" actId="1037"/>
        <pc:sldMkLst>
          <pc:docMk/>
          <pc:sldMk cId="237582203" sldId="280"/>
        </pc:sldMkLst>
        <pc:spChg chg="mod">
          <ac:chgData name="Julian Murschetz" userId="474be89754163a9a" providerId="LiveId" clId="{92AD5885-6752-46F3-B0F4-1846EFA71895}" dt="2024-06-08T15:22:00.915" v="3454" actId="20577"/>
          <ac:spMkLst>
            <pc:docMk/>
            <pc:sldMk cId="237582203" sldId="280"/>
            <ac:spMk id="2" creationId="{C5B57DD0-ABEB-46B6-B5E0-DEEE9EB43A9F}"/>
          </ac:spMkLst>
        </pc:spChg>
        <pc:spChg chg="del">
          <ac:chgData name="Julian Murschetz" userId="474be89754163a9a" providerId="LiveId" clId="{92AD5885-6752-46F3-B0F4-1846EFA71895}" dt="2024-06-08T15:21:18.765" v="3425" actId="478"/>
          <ac:spMkLst>
            <pc:docMk/>
            <pc:sldMk cId="237582203" sldId="280"/>
            <ac:spMk id="3" creationId="{D27BF03F-FBC1-491F-942B-BBA8CF33B2F8}"/>
          </ac:spMkLst>
        </pc:spChg>
        <pc:spChg chg="add mod">
          <ac:chgData name="Julian Murschetz" userId="474be89754163a9a" providerId="LiveId" clId="{92AD5885-6752-46F3-B0F4-1846EFA71895}" dt="2024-06-08T15:29:53.750" v="3582" actId="1076"/>
          <ac:spMkLst>
            <pc:docMk/>
            <pc:sldMk cId="237582203" sldId="280"/>
            <ac:spMk id="4" creationId="{0C1E9E3D-E72E-4449-BCC4-AB86B614010F}"/>
          </ac:spMkLst>
        </pc:spChg>
        <pc:spChg chg="add mod">
          <ac:chgData name="Julian Murschetz" userId="474be89754163a9a" providerId="LiveId" clId="{92AD5885-6752-46F3-B0F4-1846EFA71895}" dt="2024-06-08T15:29:53.750" v="3582" actId="1076"/>
          <ac:spMkLst>
            <pc:docMk/>
            <pc:sldMk cId="237582203" sldId="280"/>
            <ac:spMk id="7" creationId="{0CCC8E34-A33A-4690-AF06-AD4F3555269C}"/>
          </ac:spMkLst>
        </pc:spChg>
        <pc:spChg chg="add mod">
          <ac:chgData name="Julian Murschetz" userId="474be89754163a9a" providerId="LiveId" clId="{92AD5885-6752-46F3-B0F4-1846EFA71895}" dt="2024-06-08T15:29:53.750" v="3582" actId="1076"/>
          <ac:spMkLst>
            <pc:docMk/>
            <pc:sldMk cId="237582203" sldId="280"/>
            <ac:spMk id="8" creationId="{9F9495B2-CFBC-4D83-A036-B7D330066F36}"/>
          </ac:spMkLst>
        </pc:spChg>
        <pc:spChg chg="add mod">
          <ac:chgData name="Julian Murschetz" userId="474be89754163a9a" providerId="LiveId" clId="{92AD5885-6752-46F3-B0F4-1846EFA71895}" dt="2024-06-08T15:29:53.750" v="3582" actId="1076"/>
          <ac:spMkLst>
            <pc:docMk/>
            <pc:sldMk cId="237582203" sldId="280"/>
            <ac:spMk id="11" creationId="{373664DB-C628-4FA4-A039-C5529368811D}"/>
          </ac:spMkLst>
        </pc:spChg>
        <pc:spChg chg="add mod">
          <ac:chgData name="Julian Murschetz" userId="474be89754163a9a" providerId="LiveId" clId="{92AD5885-6752-46F3-B0F4-1846EFA71895}" dt="2024-06-08T15:29:53.750" v="3582" actId="1076"/>
          <ac:spMkLst>
            <pc:docMk/>
            <pc:sldMk cId="237582203" sldId="280"/>
            <ac:spMk id="12" creationId="{F213D9C4-914F-40DC-8E08-2554D4ECBE7A}"/>
          </ac:spMkLst>
        </pc:spChg>
        <pc:spChg chg="add mod">
          <ac:chgData name="Julian Murschetz" userId="474be89754163a9a" providerId="LiveId" clId="{92AD5885-6752-46F3-B0F4-1846EFA71895}" dt="2024-06-08T15:29:53.750" v="3582" actId="1076"/>
          <ac:spMkLst>
            <pc:docMk/>
            <pc:sldMk cId="237582203" sldId="280"/>
            <ac:spMk id="15" creationId="{28016B5A-73EB-468F-B3CE-2408E259DACF}"/>
          </ac:spMkLst>
        </pc:spChg>
        <pc:spChg chg="add mod">
          <ac:chgData name="Julian Murschetz" userId="474be89754163a9a" providerId="LiveId" clId="{92AD5885-6752-46F3-B0F4-1846EFA71895}" dt="2024-06-08T15:29:53.750" v="3582" actId="1076"/>
          <ac:spMkLst>
            <pc:docMk/>
            <pc:sldMk cId="237582203" sldId="280"/>
            <ac:spMk id="16" creationId="{CBA6EB39-9991-4A33-B841-F83116828BFC}"/>
          </ac:spMkLst>
        </pc:spChg>
        <pc:spChg chg="add mod">
          <ac:chgData name="Julian Murschetz" userId="474be89754163a9a" providerId="LiveId" clId="{92AD5885-6752-46F3-B0F4-1846EFA71895}" dt="2024-06-08T15:29:53.750" v="3582" actId="1076"/>
          <ac:spMkLst>
            <pc:docMk/>
            <pc:sldMk cId="237582203" sldId="280"/>
            <ac:spMk id="18" creationId="{28758192-37E7-4932-BB7B-7CF5822099E7}"/>
          </ac:spMkLst>
        </pc:spChg>
        <pc:spChg chg="add del mod">
          <ac:chgData name="Julian Murschetz" userId="474be89754163a9a" providerId="LiveId" clId="{92AD5885-6752-46F3-B0F4-1846EFA71895}" dt="2024-06-08T15:24:31.070" v="3505" actId="478"/>
          <ac:spMkLst>
            <pc:docMk/>
            <pc:sldMk cId="237582203" sldId="280"/>
            <ac:spMk id="19" creationId="{4C995665-05BB-4F5C-B889-4289F0234A41}"/>
          </ac:spMkLst>
        </pc:spChg>
        <pc:spChg chg="add mod">
          <ac:chgData name="Julian Murschetz" userId="474be89754163a9a" providerId="LiveId" clId="{92AD5885-6752-46F3-B0F4-1846EFA71895}" dt="2024-06-08T15:29:53.750" v="3582" actId="1076"/>
          <ac:spMkLst>
            <pc:docMk/>
            <pc:sldMk cId="237582203" sldId="280"/>
            <ac:spMk id="21" creationId="{22344987-C1CF-47B4-AEC9-21F618CC835A}"/>
          </ac:spMkLst>
        </pc:spChg>
        <pc:spChg chg="add del mod">
          <ac:chgData name="Julian Murschetz" userId="474be89754163a9a" providerId="LiveId" clId="{92AD5885-6752-46F3-B0F4-1846EFA71895}" dt="2024-06-08T15:27:42.764" v="3543" actId="478"/>
          <ac:spMkLst>
            <pc:docMk/>
            <pc:sldMk cId="237582203" sldId="280"/>
            <ac:spMk id="34" creationId="{84148275-2C5F-4458-9F6C-12B2D34F0042}"/>
          </ac:spMkLst>
        </pc:spChg>
        <pc:spChg chg="add mod">
          <ac:chgData name="Julian Murschetz" userId="474be89754163a9a" providerId="LiveId" clId="{92AD5885-6752-46F3-B0F4-1846EFA71895}" dt="2024-06-08T15:29:53.750" v="3582" actId="1076"/>
          <ac:spMkLst>
            <pc:docMk/>
            <pc:sldMk cId="237582203" sldId="280"/>
            <ac:spMk id="35" creationId="{BF23B72B-B7D2-4E78-BC46-CA835D755767}"/>
          </ac:spMkLst>
        </pc:spChg>
        <pc:spChg chg="add mod">
          <ac:chgData name="Julian Murschetz" userId="474be89754163a9a" providerId="LiveId" clId="{92AD5885-6752-46F3-B0F4-1846EFA71895}" dt="2024-06-08T15:29:53.750" v="3582" actId="1076"/>
          <ac:spMkLst>
            <pc:docMk/>
            <pc:sldMk cId="237582203" sldId="280"/>
            <ac:spMk id="38" creationId="{B2BA0696-F0FA-4D3E-AB63-8A9BD2C22D47}"/>
          </ac:spMkLst>
        </pc:spChg>
        <pc:spChg chg="add mod">
          <ac:chgData name="Julian Murschetz" userId="474be89754163a9a" providerId="LiveId" clId="{92AD5885-6752-46F3-B0F4-1846EFA71895}" dt="2024-06-08T15:29:53.750" v="3582" actId="1076"/>
          <ac:spMkLst>
            <pc:docMk/>
            <pc:sldMk cId="237582203" sldId="280"/>
            <ac:spMk id="41" creationId="{901A9336-5831-4AC8-BA8F-63538A9E04B4}"/>
          </ac:spMkLst>
        </pc:spChg>
        <pc:picChg chg="add mod">
          <ac:chgData name="Julian Murschetz" userId="474be89754163a9a" providerId="LiveId" clId="{92AD5885-6752-46F3-B0F4-1846EFA71895}" dt="2024-06-08T15:29:53.750" v="3582" actId="1076"/>
          <ac:picMkLst>
            <pc:docMk/>
            <pc:sldMk cId="237582203" sldId="280"/>
            <ac:picMk id="5" creationId="{231F4DEF-954C-4EF8-8257-52CFD6C16F7E}"/>
          </ac:picMkLst>
        </pc:picChg>
        <pc:picChg chg="add mod">
          <ac:chgData name="Julian Murschetz" userId="474be89754163a9a" providerId="LiveId" clId="{92AD5885-6752-46F3-B0F4-1846EFA71895}" dt="2024-06-08T15:29:53.750" v="3582" actId="1076"/>
          <ac:picMkLst>
            <pc:docMk/>
            <pc:sldMk cId="237582203" sldId="280"/>
            <ac:picMk id="6" creationId="{9B8CA327-174D-4BC1-9EEE-4BECDC2CF643}"/>
          </ac:picMkLst>
        </pc:picChg>
        <pc:picChg chg="add mod">
          <ac:chgData name="Julian Murschetz" userId="474be89754163a9a" providerId="LiveId" clId="{92AD5885-6752-46F3-B0F4-1846EFA71895}" dt="2024-06-08T15:29:53.750" v="3582" actId="1076"/>
          <ac:picMkLst>
            <pc:docMk/>
            <pc:sldMk cId="237582203" sldId="280"/>
            <ac:picMk id="9" creationId="{BDE797D3-B073-475F-8396-21DC0CBB4F89}"/>
          </ac:picMkLst>
        </pc:picChg>
        <pc:picChg chg="add mod">
          <ac:chgData name="Julian Murschetz" userId="474be89754163a9a" providerId="LiveId" clId="{92AD5885-6752-46F3-B0F4-1846EFA71895}" dt="2024-06-08T15:29:53.750" v="3582" actId="1076"/>
          <ac:picMkLst>
            <pc:docMk/>
            <pc:sldMk cId="237582203" sldId="280"/>
            <ac:picMk id="10" creationId="{8EB41A8C-C2B1-4325-9398-6362DF3A3AC6}"/>
          </ac:picMkLst>
        </pc:picChg>
        <pc:picChg chg="add mod">
          <ac:chgData name="Julian Murschetz" userId="474be89754163a9a" providerId="LiveId" clId="{92AD5885-6752-46F3-B0F4-1846EFA71895}" dt="2024-06-08T15:29:58.411" v="3583" actId="1037"/>
          <ac:picMkLst>
            <pc:docMk/>
            <pc:sldMk cId="237582203" sldId="280"/>
            <ac:picMk id="13" creationId="{034F0E8F-48B3-48C3-814F-172497411695}"/>
          </ac:picMkLst>
        </pc:picChg>
        <pc:picChg chg="add mod">
          <ac:chgData name="Julian Murschetz" userId="474be89754163a9a" providerId="LiveId" clId="{92AD5885-6752-46F3-B0F4-1846EFA71895}" dt="2024-06-08T15:29:53.750" v="3582" actId="1076"/>
          <ac:picMkLst>
            <pc:docMk/>
            <pc:sldMk cId="237582203" sldId="280"/>
            <ac:picMk id="14" creationId="{3C5E3E7A-868C-4101-A981-A20A513DDBDB}"/>
          </ac:picMkLst>
        </pc:picChg>
        <pc:picChg chg="add mod">
          <ac:chgData name="Julian Murschetz" userId="474be89754163a9a" providerId="LiveId" clId="{92AD5885-6752-46F3-B0F4-1846EFA71895}" dt="2024-06-08T15:29:53.750" v="3582" actId="1076"/>
          <ac:picMkLst>
            <pc:docMk/>
            <pc:sldMk cId="237582203" sldId="280"/>
            <ac:picMk id="17" creationId="{F6C26815-C60F-4B55-9B76-E851690E3C47}"/>
          </ac:picMkLst>
        </pc:picChg>
        <pc:picChg chg="add mod">
          <ac:chgData name="Julian Murschetz" userId="474be89754163a9a" providerId="LiveId" clId="{92AD5885-6752-46F3-B0F4-1846EFA71895}" dt="2024-06-08T15:29:53.750" v="3582" actId="1076"/>
          <ac:picMkLst>
            <pc:docMk/>
            <pc:sldMk cId="237582203" sldId="280"/>
            <ac:picMk id="20" creationId="{9F40B499-BDFB-4415-B3E8-1E213B5925CA}"/>
          </ac:picMkLst>
        </pc:picChg>
        <pc:cxnChg chg="add del mod">
          <ac:chgData name="Julian Murschetz" userId="474be89754163a9a" providerId="LiveId" clId="{92AD5885-6752-46F3-B0F4-1846EFA71895}" dt="2024-06-08T15:26:12.842" v="3519" actId="478"/>
          <ac:cxnSpMkLst>
            <pc:docMk/>
            <pc:sldMk cId="237582203" sldId="280"/>
            <ac:cxnSpMk id="23" creationId="{15C8B21E-60A2-4CE8-AFED-132A4EC14744}"/>
          </ac:cxnSpMkLst>
        </pc:cxnChg>
        <pc:cxnChg chg="add mod">
          <ac:chgData name="Julian Murschetz" userId="474be89754163a9a" providerId="LiveId" clId="{92AD5885-6752-46F3-B0F4-1846EFA71895}" dt="2024-06-08T15:29:58.411" v="3583" actId="1037"/>
          <ac:cxnSpMkLst>
            <pc:docMk/>
            <pc:sldMk cId="237582203" sldId="280"/>
            <ac:cxnSpMk id="25" creationId="{5890B639-95B4-45FC-AD30-7D719E5BA6D8}"/>
          </ac:cxnSpMkLst>
        </pc:cxnChg>
        <pc:cxnChg chg="add mod ord">
          <ac:chgData name="Julian Murschetz" userId="474be89754163a9a" providerId="LiveId" clId="{92AD5885-6752-46F3-B0F4-1846EFA71895}" dt="2024-06-08T15:29:53.750" v="3582" actId="1076"/>
          <ac:cxnSpMkLst>
            <pc:docMk/>
            <pc:sldMk cId="237582203" sldId="280"/>
            <ac:cxnSpMk id="31" creationId="{FD11BAC6-8039-452C-A824-E10DAF3D2CBC}"/>
          </ac:cxnSpMkLst>
        </pc:cxnChg>
      </pc:sldChg>
      <pc:sldChg chg="addSp delSp modSp new mod">
        <pc:chgData name="Julian Murschetz" userId="474be89754163a9a" providerId="LiveId" clId="{92AD5885-6752-46F3-B0F4-1846EFA71895}" dt="2024-06-08T15:36:12.495" v="3653" actId="22"/>
        <pc:sldMkLst>
          <pc:docMk/>
          <pc:sldMk cId="313811209" sldId="281"/>
        </pc:sldMkLst>
        <pc:spChg chg="mod">
          <ac:chgData name="Julian Murschetz" userId="474be89754163a9a" providerId="LiveId" clId="{92AD5885-6752-46F3-B0F4-1846EFA71895}" dt="2024-06-08T15:34:45.095" v="3652" actId="20577"/>
          <ac:spMkLst>
            <pc:docMk/>
            <pc:sldMk cId="313811209" sldId="281"/>
            <ac:spMk id="2" creationId="{BC6E755F-FDD4-4976-B139-BA9A0CF8703A}"/>
          </ac:spMkLst>
        </pc:spChg>
        <pc:spChg chg="del">
          <ac:chgData name="Julian Murschetz" userId="474be89754163a9a" providerId="LiveId" clId="{92AD5885-6752-46F3-B0F4-1846EFA71895}" dt="2024-06-08T15:36:12.495" v="3653" actId="22"/>
          <ac:spMkLst>
            <pc:docMk/>
            <pc:sldMk cId="313811209" sldId="281"/>
            <ac:spMk id="3" creationId="{64374FD2-AFE0-49E0-A003-CC21D2D84C29}"/>
          </ac:spMkLst>
        </pc:spChg>
        <pc:picChg chg="add mod ord">
          <ac:chgData name="Julian Murschetz" userId="474be89754163a9a" providerId="LiveId" clId="{92AD5885-6752-46F3-B0F4-1846EFA71895}" dt="2024-06-08T15:36:12.495" v="3653" actId="22"/>
          <ac:picMkLst>
            <pc:docMk/>
            <pc:sldMk cId="313811209" sldId="281"/>
            <ac:picMk id="5" creationId="{00ED3317-E17C-4779-81A3-7848FB455EA0}"/>
          </ac:picMkLst>
        </pc:picChg>
      </pc:sldChg>
      <pc:sldChg chg="modSp new del mod">
        <pc:chgData name="Julian Murschetz" userId="474be89754163a9a" providerId="LiveId" clId="{92AD5885-6752-46F3-B0F4-1846EFA71895}" dt="2024-06-08T15:31:15.732" v="3597" actId="47"/>
        <pc:sldMkLst>
          <pc:docMk/>
          <pc:sldMk cId="871327809" sldId="281"/>
        </pc:sldMkLst>
        <pc:spChg chg="mod">
          <ac:chgData name="Julian Murschetz" userId="474be89754163a9a" providerId="LiveId" clId="{92AD5885-6752-46F3-B0F4-1846EFA71895}" dt="2024-06-08T15:31:12.179" v="3596" actId="20577"/>
          <ac:spMkLst>
            <pc:docMk/>
            <pc:sldMk cId="871327809" sldId="281"/>
            <ac:spMk id="2" creationId="{1D0D2508-1475-483C-9793-9C08A65B1954}"/>
          </ac:spMkLst>
        </pc:spChg>
      </pc:sldChg>
      <pc:sldChg chg="addSp delSp modSp add del mod">
        <pc:chgData name="Julian Murschetz" userId="474be89754163a9a" providerId="LiveId" clId="{92AD5885-6752-46F3-B0F4-1846EFA71895}" dt="2024-06-08T15:03:57.930" v="3089" actId="47"/>
        <pc:sldMkLst>
          <pc:docMk/>
          <pc:sldMk cId="3536717895" sldId="352"/>
        </pc:sldMkLst>
        <pc:spChg chg="mod">
          <ac:chgData name="Julian Murschetz" userId="474be89754163a9a" providerId="LiveId" clId="{92AD5885-6752-46F3-B0F4-1846EFA71895}" dt="2024-06-08T13:54:44.222" v="2095" actId="27636"/>
          <ac:spMkLst>
            <pc:docMk/>
            <pc:sldMk cId="3536717895" sldId="352"/>
            <ac:spMk id="3" creationId="{00000000-0000-0000-0000-000000000000}"/>
          </ac:spMkLst>
        </pc:spChg>
        <pc:spChg chg="del">
          <ac:chgData name="Julian Murschetz" userId="474be89754163a9a" providerId="LiveId" clId="{92AD5885-6752-46F3-B0F4-1846EFA71895}" dt="2024-06-08T14:20:39.436" v="2364" actId="478"/>
          <ac:spMkLst>
            <pc:docMk/>
            <pc:sldMk cId="3536717895" sldId="352"/>
            <ac:spMk id="5" creationId="{00000000-0000-0000-0000-000000000000}"/>
          </ac:spMkLst>
        </pc:spChg>
        <pc:spChg chg="mod">
          <ac:chgData name="Julian Murschetz" userId="474be89754163a9a" providerId="LiveId" clId="{92AD5885-6752-46F3-B0F4-1846EFA71895}" dt="2024-06-08T14:20:58.726" v="2369" actId="1076"/>
          <ac:spMkLst>
            <pc:docMk/>
            <pc:sldMk cId="3536717895" sldId="352"/>
            <ac:spMk id="8" creationId="{00000000-0000-0000-0000-000000000000}"/>
          </ac:spMkLst>
        </pc:spChg>
        <pc:spChg chg="add mod">
          <ac:chgData name="Julian Murschetz" userId="474be89754163a9a" providerId="LiveId" clId="{92AD5885-6752-46F3-B0F4-1846EFA71895}" dt="2024-06-08T14:20:46.052" v="2366" actId="1076"/>
          <ac:spMkLst>
            <pc:docMk/>
            <pc:sldMk cId="3536717895" sldId="352"/>
            <ac:spMk id="12" creationId="{365E2F59-BF7C-4FFA-9E3C-39D2D0A0D3E1}"/>
          </ac:spMkLst>
        </pc:spChg>
        <pc:picChg chg="mod">
          <ac:chgData name="Julian Murschetz" userId="474be89754163a9a" providerId="LiveId" clId="{92AD5885-6752-46F3-B0F4-1846EFA71895}" dt="2024-06-08T14:20:31.552" v="2363" actId="1076"/>
          <ac:picMkLst>
            <pc:docMk/>
            <pc:sldMk cId="3536717895" sldId="352"/>
            <ac:picMk id="9" creationId="{00000000-0000-0000-0000-000000000000}"/>
          </ac:picMkLst>
        </pc:picChg>
      </pc:sldChg>
      <pc:sldChg chg="modSp add del mod">
        <pc:chgData name="Julian Murschetz" userId="474be89754163a9a" providerId="LiveId" clId="{92AD5885-6752-46F3-B0F4-1846EFA71895}" dt="2024-06-08T14:19:59.458" v="2361" actId="47"/>
        <pc:sldMkLst>
          <pc:docMk/>
          <pc:sldMk cId="1530411980" sldId="467"/>
        </pc:sldMkLst>
        <pc:spChg chg="mod">
          <ac:chgData name="Julian Murschetz" userId="474be89754163a9a" providerId="LiveId" clId="{92AD5885-6752-46F3-B0F4-1846EFA71895}" dt="2024-06-08T13:54:44.202" v="2094" actId="27636"/>
          <ac:spMkLst>
            <pc:docMk/>
            <pc:sldMk cId="1530411980" sldId="467"/>
            <ac:spMk id="3" creationId="{00000000-0000-0000-0000-000000000000}"/>
          </ac:spMkLst>
        </pc:spChg>
      </pc:sldChg>
      <pc:sldMasterChg chg="delSldLayout">
        <pc:chgData name="Julian Murschetz" userId="474be89754163a9a" providerId="LiveId" clId="{92AD5885-6752-46F3-B0F4-1846EFA71895}" dt="2024-06-08T15:03:57.930" v="3089" actId="47"/>
        <pc:sldMasterMkLst>
          <pc:docMk/>
          <pc:sldMasterMk cId="469955450" sldId="2147483660"/>
        </pc:sldMasterMkLst>
        <pc:sldLayoutChg chg="del">
          <pc:chgData name="Julian Murschetz" userId="474be89754163a9a" providerId="LiveId" clId="{92AD5885-6752-46F3-B0F4-1846EFA71895}" dt="2024-06-08T15:03:57.930" v="3089" actId="47"/>
          <pc:sldLayoutMkLst>
            <pc:docMk/>
            <pc:sldMasterMk cId="469955450" sldId="2147483660"/>
            <pc:sldLayoutMk cId="1882731739" sldId="2147483677"/>
          </pc:sldLayoutMkLst>
        </pc:sldLayoutChg>
      </pc:sldMasterChg>
    </pc:docChg>
  </pc:docChgLst>
  <pc:docChgLst>
    <pc:chgData name="Julian Murschetz" userId="474be89754163a9a" providerId="LiveId" clId="{9881E550-BE86-4065-B080-1D90396D87EB}"/>
    <pc:docChg chg="undo custSel addSld modSld sldOrd">
      <pc:chgData name="Julian Murschetz" userId="474be89754163a9a" providerId="LiveId" clId="{9881E550-BE86-4065-B080-1D90396D87EB}" dt="2024-06-02T21:14:31.055" v="2253" actId="14"/>
      <pc:docMkLst>
        <pc:docMk/>
      </pc:docMkLst>
      <pc:sldChg chg="modSp mod">
        <pc:chgData name="Julian Murschetz" userId="474be89754163a9a" providerId="LiveId" clId="{9881E550-BE86-4065-B080-1D90396D87EB}" dt="2024-06-02T19:10:59.088" v="14" actId="20577"/>
        <pc:sldMkLst>
          <pc:docMk/>
          <pc:sldMk cId="2564501256" sldId="258"/>
        </pc:sldMkLst>
        <pc:spChg chg="mod">
          <ac:chgData name="Julian Murschetz" userId="474be89754163a9a" providerId="LiveId" clId="{9881E550-BE86-4065-B080-1D90396D87EB}" dt="2024-06-02T19:10:59.088" v="14" actId="20577"/>
          <ac:spMkLst>
            <pc:docMk/>
            <pc:sldMk cId="2564501256" sldId="258"/>
            <ac:spMk id="5" creationId="{E9E11DD7-008C-4EA2-8795-C33502D452DF}"/>
          </ac:spMkLst>
        </pc:spChg>
      </pc:sldChg>
      <pc:sldChg chg="addSp delSp modSp mod">
        <pc:chgData name="Julian Murschetz" userId="474be89754163a9a" providerId="LiveId" clId="{9881E550-BE86-4065-B080-1D90396D87EB}" dt="2024-06-02T19:27:10.081" v="83"/>
        <pc:sldMkLst>
          <pc:docMk/>
          <pc:sldMk cId="2591479174" sldId="260"/>
        </pc:sldMkLst>
        <pc:spChg chg="del">
          <ac:chgData name="Julian Murschetz" userId="474be89754163a9a" providerId="LiveId" clId="{9881E550-BE86-4065-B080-1D90396D87EB}" dt="2024-06-02T19:27:09.849" v="82" actId="478"/>
          <ac:spMkLst>
            <pc:docMk/>
            <pc:sldMk cId="2591479174" sldId="260"/>
            <ac:spMk id="4" creationId="{B5799C29-0E8C-44C1-8B95-EFA48A2E9D95}"/>
          </ac:spMkLst>
        </pc:spChg>
        <pc:spChg chg="mod">
          <ac:chgData name="Julian Murschetz" userId="474be89754163a9a" providerId="LiveId" clId="{9881E550-BE86-4065-B080-1D90396D87EB}" dt="2024-06-02T19:18:34.028" v="24" actId="14100"/>
          <ac:spMkLst>
            <pc:docMk/>
            <pc:sldMk cId="2591479174" sldId="260"/>
            <ac:spMk id="6" creationId="{F2F99E19-9D14-47EF-9DD8-D1485B53F7FB}"/>
          </ac:spMkLst>
        </pc:spChg>
        <pc:spChg chg="add mod">
          <ac:chgData name="Julian Murschetz" userId="474be89754163a9a" providerId="LiveId" clId="{9881E550-BE86-4065-B080-1D90396D87EB}" dt="2024-06-02T19:27:10.081" v="83"/>
          <ac:spMkLst>
            <pc:docMk/>
            <pc:sldMk cId="2591479174" sldId="260"/>
            <ac:spMk id="10" creationId="{27F48D90-2087-4FBA-83C0-8FB88CBDC334}"/>
          </ac:spMkLst>
        </pc:spChg>
        <pc:picChg chg="add mod modCrop">
          <ac:chgData name="Julian Murschetz" userId="474be89754163a9a" providerId="LiveId" clId="{9881E550-BE86-4065-B080-1D90396D87EB}" dt="2024-06-02T19:26:10.841" v="64" actId="14100"/>
          <ac:picMkLst>
            <pc:docMk/>
            <pc:sldMk cId="2591479174" sldId="260"/>
            <ac:picMk id="7" creationId="{536D5A86-E128-4BC7-9778-01CBA84E561C}"/>
          </ac:picMkLst>
        </pc:picChg>
        <pc:picChg chg="del">
          <ac:chgData name="Julian Murschetz" userId="474be89754163a9a" providerId="LiveId" clId="{9881E550-BE86-4065-B080-1D90396D87EB}" dt="2024-06-02T19:18:26.680" v="22" actId="478"/>
          <ac:picMkLst>
            <pc:docMk/>
            <pc:sldMk cId="2591479174" sldId="260"/>
            <ac:picMk id="24" creationId="{BD0BEAFA-F3C5-4C95-8F96-5DD75A4D13F5}"/>
          </ac:picMkLst>
        </pc:picChg>
        <pc:picChg chg="del">
          <ac:chgData name="Julian Murschetz" userId="474be89754163a9a" providerId="LiveId" clId="{9881E550-BE86-4065-B080-1D90396D87EB}" dt="2024-06-02T19:18:27.395" v="23" actId="478"/>
          <ac:picMkLst>
            <pc:docMk/>
            <pc:sldMk cId="2591479174" sldId="260"/>
            <ac:picMk id="1036" creationId="{053DA6EF-B694-4692-BAF8-0A66D90BD654}"/>
          </ac:picMkLst>
        </pc:picChg>
      </pc:sldChg>
      <pc:sldChg chg="modSp mod">
        <pc:chgData name="Julian Murschetz" userId="474be89754163a9a" providerId="LiveId" clId="{9881E550-BE86-4065-B080-1D90396D87EB}" dt="2024-06-02T20:01:21.366" v="528" actId="1076"/>
        <pc:sldMkLst>
          <pc:docMk/>
          <pc:sldMk cId="1003053640" sldId="261"/>
        </pc:sldMkLst>
        <pc:spChg chg="mod">
          <ac:chgData name="Julian Murschetz" userId="474be89754163a9a" providerId="LiveId" clId="{9881E550-BE86-4065-B080-1D90396D87EB}" dt="2024-06-02T20:01:16.190" v="527" actId="21"/>
          <ac:spMkLst>
            <pc:docMk/>
            <pc:sldMk cId="1003053640" sldId="261"/>
            <ac:spMk id="3" creationId="{BB47FA13-C994-440D-BCAF-4CCB624A8B1C}"/>
          </ac:spMkLst>
        </pc:spChg>
        <pc:spChg chg="mod">
          <ac:chgData name="Julian Murschetz" userId="474be89754163a9a" providerId="LiveId" clId="{9881E550-BE86-4065-B080-1D90396D87EB}" dt="2024-06-02T20:01:21.366" v="528" actId="1076"/>
          <ac:spMkLst>
            <pc:docMk/>
            <pc:sldMk cId="1003053640" sldId="261"/>
            <ac:spMk id="7" creationId="{1A845379-E927-4BD8-A1DA-73F2E35B3468}"/>
          </ac:spMkLst>
        </pc:spChg>
        <pc:picChg chg="mod">
          <ac:chgData name="Julian Murschetz" userId="474be89754163a9a" providerId="LiveId" clId="{9881E550-BE86-4065-B080-1D90396D87EB}" dt="2024-06-02T19:27:52.764" v="92" actId="1076"/>
          <ac:picMkLst>
            <pc:docMk/>
            <pc:sldMk cId="1003053640" sldId="261"/>
            <ac:picMk id="4" creationId="{1702AA5D-27DE-4F2D-B562-881450CF51A9}"/>
          </ac:picMkLst>
        </pc:picChg>
      </pc:sldChg>
      <pc:sldChg chg="addSp delSp modSp mod modNotesTx">
        <pc:chgData name="Julian Murschetz" userId="474be89754163a9a" providerId="LiveId" clId="{9881E550-BE86-4065-B080-1D90396D87EB}" dt="2024-06-02T20:13:39.695" v="670" actId="20577"/>
        <pc:sldMkLst>
          <pc:docMk/>
          <pc:sldMk cId="942279802" sldId="263"/>
        </pc:sldMkLst>
        <pc:spChg chg="mod">
          <ac:chgData name="Julian Murschetz" userId="474be89754163a9a" providerId="LiveId" clId="{9881E550-BE86-4065-B080-1D90396D87EB}" dt="2024-06-02T20:13:39.695" v="670" actId="20577"/>
          <ac:spMkLst>
            <pc:docMk/>
            <pc:sldMk cId="942279802" sldId="263"/>
            <ac:spMk id="3" creationId="{0BDBE08A-1009-4231-920F-A32667FEDBFD}"/>
          </ac:spMkLst>
        </pc:spChg>
        <pc:spChg chg="mod">
          <ac:chgData name="Julian Murschetz" userId="474be89754163a9a" providerId="LiveId" clId="{9881E550-BE86-4065-B080-1D90396D87EB}" dt="2024-06-02T20:02:41.179" v="539" actId="1076"/>
          <ac:spMkLst>
            <pc:docMk/>
            <pc:sldMk cId="942279802" sldId="263"/>
            <ac:spMk id="4" creationId="{A7E17C62-446B-48E7-8193-2DCB53875D27}"/>
          </ac:spMkLst>
        </pc:spChg>
        <pc:picChg chg="add del mod">
          <ac:chgData name="Julian Murschetz" userId="474be89754163a9a" providerId="LiveId" clId="{9881E550-BE86-4065-B080-1D90396D87EB}" dt="2024-06-02T20:11:18.679" v="631" actId="478"/>
          <ac:picMkLst>
            <pc:docMk/>
            <pc:sldMk cId="942279802" sldId="263"/>
            <ac:picMk id="7" creationId="{2E3F2E4C-9A7A-47E8-A738-E6FA24702712}"/>
          </ac:picMkLst>
        </pc:picChg>
        <pc:picChg chg="del">
          <ac:chgData name="Julian Murschetz" userId="474be89754163a9a" providerId="LiveId" clId="{9881E550-BE86-4065-B080-1D90396D87EB}" dt="2024-06-02T19:47:02.072" v="345" actId="478"/>
          <ac:picMkLst>
            <pc:docMk/>
            <pc:sldMk cId="942279802" sldId="263"/>
            <ac:picMk id="9" creationId="{DD9AE8F7-DA5B-49A1-BA65-EEBBB74CE1FA}"/>
          </ac:picMkLst>
        </pc:picChg>
        <pc:picChg chg="add del">
          <ac:chgData name="Julian Murschetz" userId="474be89754163a9a" providerId="LiveId" clId="{9881E550-BE86-4065-B080-1D90396D87EB}" dt="2024-06-02T19:57:37.460" v="461" actId="478"/>
          <ac:picMkLst>
            <pc:docMk/>
            <pc:sldMk cId="942279802" sldId="263"/>
            <ac:picMk id="1026" creationId="{91BCFEA1-E485-480E-BDF0-920F7205B992}"/>
          </ac:picMkLst>
        </pc:picChg>
      </pc:sldChg>
      <pc:sldChg chg="modSp mod">
        <pc:chgData name="Julian Murschetz" userId="474be89754163a9a" providerId="LiveId" clId="{9881E550-BE86-4065-B080-1D90396D87EB}" dt="2024-06-02T21:14:31.055" v="2253" actId="14"/>
        <pc:sldMkLst>
          <pc:docMk/>
          <pc:sldMk cId="346394699" sldId="265"/>
        </pc:sldMkLst>
        <pc:spChg chg="mod">
          <ac:chgData name="Julian Murschetz" userId="474be89754163a9a" providerId="LiveId" clId="{9881E550-BE86-4065-B080-1D90396D87EB}" dt="2024-06-02T21:14:31.055" v="2253" actId="14"/>
          <ac:spMkLst>
            <pc:docMk/>
            <pc:sldMk cId="346394699" sldId="265"/>
            <ac:spMk id="3" creationId="{A5E0D745-B079-44BF-B2D2-E8009A61DF1E}"/>
          </ac:spMkLst>
        </pc:spChg>
      </pc:sldChg>
      <pc:sldChg chg="addSp delSp modSp mod ord">
        <pc:chgData name="Julian Murschetz" userId="474be89754163a9a" providerId="LiveId" clId="{9881E550-BE86-4065-B080-1D90396D87EB}" dt="2024-06-02T19:58:25.480" v="467"/>
        <pc:sldMkLst>
          <pc:docMk/>
          <pc:sldMk cId="1388426987" sldId="266"/>
        </pc:sldMkLst>
        <pc:spChg chg="add mod">
          <ac:chgData name="Julian Murschetz" userId="474be89754163a9a" providerId="LiveId" clId="{9881E550-BE86-4065-B080-1D90396D87EB}" dt="2024-06-02T19:37:15.504" v="196" actId="1076"/>
          <ac:spMkLst>
            <pc:docMk/>
            <pc:sldMk cId="1388426987" sldId="266"/>
            <ac:spMk id="3" creationId="{409CF243-0F7D-40EA-ABB1-702F6BC5CFAC}"/>
          </ac:spMkLst>
        </pc:spChg>
        <pc:spChg chg="add del mod">
          <ac:chgData name="Julian Murschetz" userId="474be89754163a9a" providerId="LiveId" clId="{9881E550-BE86-4065-B080-1D90396D87EB}" dt="2024-06-02T19:36:28.849" v="182" actId="478"/>
          <ac:spMkLst>
            <pc:docMk/>
            <pc:sldMk cId="1388426987" sldId="266"/>
            <ac:spMk id="4" creationId="{A6B4B5EA-84BD-470A-A85F-1C86EA0641BA}"/>
          </ac:spMkLst>
        </pc:spChg>
        <pc:spChg chg="add mod">
          <ac:chgData name="Julian Murschetz" userId="474be89754163a9a" providerId="LiveId" clId="{9881E550-BE86-4065-B080-1D90396D87EB}" dt="2024-06-02T19:36:58.092" v="190" actId="1076"/>
          <ac:spMkLst>
            <pc:docMk/>
            <pc:sldMk cId="1388426987" sldId="266"/>
            <ac:spMk id="7" creationId="{0E317B75-D72D-46FB-ADF6-52223FCE8F9B}"/>
          </ac:spMkLst>
        </pc:spChg>
        <pc:picChg chg="mod">
          <ac:chgData name="Julian Murschetz" userId="474be89754163a9a" providerId="LiveId" clId="{9881E550-BE86-4065-B080-1D90396D87EB}" dt="2024-06-02T19:36:55.547" v="189" actId="1076"/>
          <ac:picMkLst>
            <pc:docMk/>
            <pc:sldMk cId="1388426987" sldId="266"/>
            <ac:picMk id="5" creationId="{4AF195BE-6591-48CA-BB90-7C3A0685E57E}"/>
          </ac:picMkLst>
        </pc:picChg>
      </pc:sldChg>
      <pc:sldChg chg="addSp delSp modSp mod">
        <pc:chgData name="Julian Murschetz" userId="474be89754163a9a" providerId="LiveId" clId="{9881E550-BE86-4065-B080-1D90396D87EB}" dt="2024-06-02T19:26:59.665" v="81" actId="20577"/>
        <pc:sldMkLst>
          <pc:docMk/>
          <pc:sldMk cId="2805283305" sldId="270"/>
        </pc:sldMkLst>
        <pc:spChg chg="mod">
          <ac:chgData name="Julian Murschetz" userId="474be89754163a9a" providerId="LiveId" clId="{9881E550-BE86-4065-B080-1D90396D87EB}" dt="2024-06-02T19:24:30.163" v="43" actId="14100"/>
          <ac:spMkLst>
            <pc:docMk/>
            <pc:sldMk cId="2805283305" sldId="270"/>
            <ac:spMk id="9" creationId="{2011E445-0E7C-47E5-8B08-EDD03E06CC53}"/>
          </ac:spMkLst>
        </pc:spChg>
        <pc:spChg chg="mod">
          <ac:chgData name="Julian Murschetz" userId="474be89754163a9a" providerId="LiveId" clId="{9881E550-BE86-4065-B080-1D90396D87EB}" dt="2024-06-02T19:26:59.665" v="81" actId="20577"/>
          <ac:spMkLst>
            <pc:docMk/>
            <pc:sldMk cId="2805283305" sldId="270"/>
            <ac:spMk id="16" creationId="{AB0E5D14-6F5F-4BA8-97A4-7F5750C11272}"/>
          </ac:spMkLst>
        </pc:spChg>
        <pc:picChg chg="add del mod">
          <ac:chgData name="Julian Murschetz" userId="474be89754163a9a" providerId="LiveId" clId="{9881E550-BE86-4065-B080-1D90396D87EB}" dt="2024-06-02T19:18:04.184" v="21" actId="478"/>
          <ac:picMkLst>
            <pc:docMk/>
            <pc:sldMk cId="2805283305" sldId="270"/>
            <ac:picMk id="6" creationId="{CB1FBD66-873E-43CE-94E8-6C94121AAC7A}"/>
          </ac:picMkLst>
        </pc:picChg>
        <pc:picChg chg="add mod modCrop">
          <ac:chgData name="Julian Murschetz" userId="474be89754163a9a" providerId="LiveId" clId="{9881E550-BE86-4065-B080-1D90396D87EB}" dt="2024-06-02T19:26:04.959" v="63" actId="14100"/>
          <ac:picMkLst>
            <pc:docMk/>
            <pc:sldMk cId="2805283305" sldId="270"/>
            <ac:picMk id="8" creationId="{6DFF7E2C-B414-4343-A25D-A9CC04FEF38C}"/>
          </ac:picMkLst>
        </pc:picChg>
        <pc:picChg chg="del">
          <ac:chgData name="Julian Murschetz" userId="474be89754163a9a" providerId="LiveId" clId="{9881E550-BE86-4065-B080-1D90396D87EB}" dt="2024-06-02T19:17:53.979" v="17" actId="478"/>
          <ac:picMkLst>
            <pc:docMk/>
            <pc:sldMk cId="2805283305" sldId="270"/>
            <ac:picMk id="18" creationId="{BCECADAF-4AE1-41D6-A422-C11C4868F1E8}"/>
          </ac:picMkLst>
        </pc:picChg>
      </pc:sldChg>
      <pc:sldChg chg="addSp delSp modSp new mod">
        <pc:chgData name="Julian Murschetz" userId="474be89754163a9a" providerId="LiveId" clId="{9881E550-BE86-4065-B080-1D90396D87EB}" dt="2024-06-02T20:18:44.472" v="830"/>
        <pc:sldMkLst>
          <pc:docMk/>
          <pc:sldMk cId="190973569" sldId="273"/>
        </pc:sldMkLst>
        <pc:spChg chg="del">
          <ac:chgData name="Julian Murschetz" userId="474be89754163a9a" providerId="LiveId" clId="{9881E550-BE86-4065-B080-1D90396D87EB}" dt="2024-06-02T19:58:34.087" v="469"/>
          <ac:spMkLst>
            <pc:docMk/>
            <pc:sldMk cId="190973569" sldId="273"/>
            <ac:spMk id="2" creationId="{7AFCAB20-DC9A-4A5C-A3F6-A491F7A4609E}"/>
          </ac:spMkLst>
        </pc:spChg>
        <pc:spChg chg="del">
          <ac:chgData name="Julian Murschetz" userId="474be89754163a9a" providerId="LiveId" clId="{9881E550-BE86-4065-B080-1D90396D87EB}" dt="2024-06-02T19:58:38.891" v="470"/>
          <ac:spMkLst>
            <pc:docMk/>
            <pc:sldMk cId="190973569" sldId="273"/>
            <ac:spMk id="3" creationId="{9B60269D-ACC0-4209-B5B6-CB653A49E340}"/>
          </ac:spMkLst>
        </pc:spChg>
        <pc:spChg chg="add mod">
          <ac:chgData name="Julian Murschetz" userId="474be89754163a9a" providerId="LiveId" clId="{9881E550-BE86-4065-B080-1D90396D87EB}" dt="2024-06-02T20:09:52.705" v="584" actId="20577"/>
          <ac:spMkLst>
            <pc:docMk/>
            <pc:sldMk cId="190973569" sldId="273"/>
            <ac:spMk id="4" creationId="{14E78685-D945-47F1-ABF4-76E01C2562B4}"/>
          </ac:spMkLst>
        </pc:spChg>
        <pc:spChg chg="add del mod">
          <ac:chgData name="Julian Murschetz" userId="474be89754163a9a" providerId="LiveId" clId="{9881E550-BE86-4065-B080-1D90396D87EB}" dt="2024-06-02T20:08:45.590" v="547" actId="22"/>
          <ac:spMkLst>
            <pc:docMk/>
            <pc:sldMk cId="190973569" sldId="273"/>
            <ac:spMk id="5" creationId="{A98B9BEB-D35E-47FC-93F4-4392C0768064}"/>
          </ac:spMkLst>
        </pc:spChg>
        <pc:spChg chg="add del mod">
          <ac:chgData name="Julian Murschetz" userId="474be89754163a9a" providerId="LiveId" clId="{9881E550-BE86-4065-B080-1D90396D87EB}" dt="2024-06-02T20:18:39.144" v="829" actId="478"/>
          <ac:spMkLst>
            <pc:docMk/>
            <pc:sldMk cId="190973569" sldId="273"/>
            <ac:spMk id="6" creationId="{FBA266FC-B7E6-4008-A6D2-2F88DA03B9C5}"/>
          </ac:spMkLst>
        </pc:spChg>
        <pc:spChg chg="add del mod">
          <ac:chgData name="Julian Murschetz" userId="474be89754163a9a" providerId="LiveId" clId="{9881E550-BE86-4065-B080-1D90396D87EB}" dt="2024-06-02T20:10:22.756" v="618" actId="22"/>
          <ac:spMkLst>
            <pc:docMk/>
            <pc:sldMk cId="190973569" sldId="273"/>
            <ac:spMk id="16" creationId="{3B0B6687-8D2E-47EB-928E-A58263117E20}"/>
          </ac:spMkLst>
        </pc:spChg>
        <pc:spChg chg="add mod">
          <ac:chgData name="Julian Murschetz" userId="474be89754163a9a" providerId="LiveId" clId="{9881E550-BE86-4065-B080-1D90396D87EB}" dt="2024-06-02T20:18:44.472" v="830"/>
          <ac:spMkLst>
            <pc:docMk/>
            <pc:sldMk cId="190973569" sldId="273"/>
            <ac:spMk id="20" creationId="{0E25B973-DDAF-4202-BEF7-E4697879C5C1}"/>
          </ac:spMkLst>
        </pc:spChg>
        <pc:picChg chg="add del">
          <ac:chgData name="Julian Murschetz" userId="474be89754163a9a" providerId="LiveId" clId="{9881E550-BE86-4065-B080-1D90396D87EB}" dt="2024-06-02T20:08:44.416" v="546" actId="478"/>
          <ac:picMkLst>
            <pc:docMk/>
            <pc:sldMk cId="190973569" sldId="273"/>
            <ac:picMk id="8" creationId="{1DEC5C3F-F39C-43CE-9F00-F86BB1F3777F}"/>
          </ac:picMkLst>
        </pc:picChg>
        <pc:picChg chg="add del mod ord">
          <ac:chgData name="Julian Murschetz" userId="474be89754163a9a" providerId="LiveId" clId="{9881E550-BE86-4065-B080-1D90396D87EB}" dt="2024-06-02T20:10:13.957" v="615" actId="478"/>
          <ac:picMkLst>
            <pc:docMk/>
            <pc:sldMk cId="190973569" sldId="273"/>
            <ac:picMk id="10" creationId="{FF9116A2-EB2D-482F-B729-521172EC57B0}"/>
          </ac:picMkLst>
        </pc:picChg>
        <pc:picChg chg="add del mod">
          <ac:chgData name="Julian Murschetz" userId="474be89754163a9a" providerId="LiveId" clId="{9881E550-BE86-4065-B080-1D90396D87EB}" dt="2024-06-02T20:10:17.672" v="617" actId="478"/>
          <ac:picMkLst>
            <pc:docMk/>
            <pc:sldMk cId="190973569" sldId="273"/>
            <ac:picMk id="12" creationId="{0E3BD3D3-773E-4586-A73A-AF76B4AF2CFD}"/>
          </ac:picMkLst>
        </pc:picChg>
        <pc:picChg chg="add del">
          <ac:chgData name="Julian Murschetz" userId="474be89754163a9a" providerId="LiveId" clId="{9881E550-BE86-4065-B080-1D90396D87EB}" dt="2024-06-02T20:09:29.679" v="554" actId="478"/>
          <ac:picMkLst>
            <pc:docMk/>
            <pc:sldMk cId="190973569" sldId="273"/>
            <ac:picMk id="14" creationId="{B7DE003A-00A5-4777-AD97-837BCC61825B}"/>
          </ac:picMkLst>
        </pc:picChg>
        <pc:picChg chg="add mod ord">
          <ac:chgData name="Julian Murschetz" userId="474be89754163a9a" providerId="LiveId" clId="{9881E550-BE86-4065-B080-1D90396D87EB}" dt="2024-06-02T20:10:22.756" v="618" actId="22"/>
          <ac:picMkLst>
            <pc:docMk/>
            <pc:sldMk cId="190973569" sldId="273"/>
            <ac:picMk id="18" creationId="{BC52442B-97CD-48C2-8655-9132CA307DFA}"/>
          </ac:picMkLst>
        </pc:picChg>
        <pc:picChg chg="add del mod">
          <ac:chgData name="Julian Murschetz" userId="474be89754163a9a" providerId="LiveId" clId="{9881E550-BE86-4065-B080-1D90396D87EB}" dt="2024-06-02T20:08:41.858" v="544" actId="478"/>
          <ac:picMkLst>
            <pc:docMk/>
            <pc:sldMk cId="190973569" sldId="273"/>
            <ac:picMk id="2050" creationId="{0C0D854C-5200-4893-8817-8E99DA271CD8}"/>
          </ac:picMkLst>
        </pc:picChg>
      </pc:sldChg>
      <pc:sldChg chg="addSp delSp modSp add mod">
        <pc:chgData name="Julian Murschetz" userId="474be89754163a9a" providerId="LiveId" clId="{9881E550-BE86-4065-B080-1D90396D87EB}" dt="2024-06-02T20:18:34.858" v="828" actId="20577"/>
        <pc:sldMkLst>
          <pc:docMk/>
          <pc:sldMk cId="2599996717" sldId="274"/>
        </pc:sldMkLst>
        <pc:spChg chg="add del mod">
          <ac:chgData name="Julian Murschetz" userId="474be89754163a9a" providerId="LiveId" clId="{9881E550-BE86-4065-B080-1D90396D87EB}" dt="2024-06-02T20:10:35.387" v="621"/>
          <ac:spMkLst>
            <pc:docMk/>
            <pc:sldMk cId="2599996717" sldId="274"/>
            <ac:spMk id="3" creationId="{139961F2-99A3-4C9E-9477-D0F69009E4DB}"/>
          </ac:spMkLst>
        </pc:spChg>
        <pc:spChg chg="mod">
          <ac:chgData name="Julian Murschetz" userId="474be89754163a9a" providerId="LiveId" clId="{9881E550-BE86-4065-B080-1D90396D87EB}" dt="2024-06-02T20:10:05.396" v="613" actId="20577"/>
          <ac:spMkLst>
            <pc:docMk/>
            <pc:sldMk cId="2599996717" sldId="274"/>
            <ac:spMk id="4" creationId="{14E78685-D945-47F1-ABF4-76E01C2562B4}"/>
          </ac:spMkLst>
        </pc:spChg>
        <pc:spChg chg="mod">
          <ac:chgData name="Julian Murschetz" userId="474be89754163a9a" providerId="LiveId" clId="{9881E550-BE86-4065-B080-1D90396D87EB}" dt="2024-06-02T20:18:34.858" v="828" actId="20577"/>
          <ac:spMkLst>
            <pc:docMk/>
            <pc:sldMk cId="2599996717" sldId="274"/>
            <ac:spMk id="6" creationId="{FBA266FC-B7E6-4008-A6D2-2F88DA03B9C5}"/>
          </ac:spMkLst>
        </pc:spChg>
        <pc:picChg chg="add mod">
          <ac:chgData name="Julian Murschetz" userId="474be89754163a9a" providerId="LiveId" clId="{9881E550-BE86-4065-B080-1D90396D87EB}" dt="2024-06-02T20:10:35.387" v="621"/>
          <ac:picMkLst>
            <pc:docMk/>
            <pc:sldMk cId="2599996717" sldId="274"/>
            <ac:picMk id="8" creationId="{BC435FCE-E977-4167-8E30-F5187E1541E5}"/>
          </ac:picMkLst>
        </pc:picChg>
        <pc:picChg chg="del mod">
          <ac:chgData name="Julian Murschetz" userId="474be89754163a9a" providerId="LiveId" clId="{9881E550-BE86-4065-B080-1D90396D87EB}" dt="2024-06-02T20:10:33.981" v="620" actId="478"/>
          <ac:picMkLst>
            <pc:docMk/>
            <pc:sldMk cId="2599996717" sldId="274"/>
            <ac:picMk id="10" creationId="{FF9116A2-EB2D-482F-B729-521172EC57B0}"/>
          </ac:picMkLst>
        </pc:picChg>
        <pc:picChg chg="del">
          <ac:chgData name="Julian Murschetz" userId="474be89754163a9a" providerId="LiveId" clId="{9881E550-BE86-4065-B080-1D90396D87EB}" dt="2024-06-02T20:10:08.280" v="614" actId="478"/>
          <ac:picMkLst>
            <pc:docMk/>
            <pc:sldMk cId="2599996717" sldId="274"/>
            <ac:picMk id="12" creationId="{0E3BD3D3-773E-4586-A73A-AF76B4AF2CFD}"/>
          </ac:picMkLst>
        </pc:picChg>
      </pc:sldChg>
      <pc:sldChg chg="addSp delSp modSp new mod">
        <pc:chgData name="Julian Murschetz" userId="474be89754163a9a" providerId="LiveId" clId="{9881E550-BE86-4065-B080-1D90396D87EB}" dt="2024-06-02T20:20:02.814" v="863"/>
        <pc:sldMkLst>
          <pc:docMk/>
          <pc:sldMk cId="758694298" sldId="275"/>
        </pc:sldMkLst>
        <pc:spChg chg="mod">
          <ac:chgData name="Julian Murschetz" userId="474be89754163a9a" providerId="LiveId" clId="{9881E550-BE86-4065-B080-1D90396D87EB}" dt="2024-06-02T20:18:53.529" v="847" actId="20577"/>
          <ac:spMkLst>
            <pc:docMk/>
            <pc:sldMk cId="758694298" sldId="275"/>
            <ac:spMk id="2" creationId="{FB6DB657-475B-4F30-AFBF-89B3882AC671}"/>
          </ac:spMkLst>
        </pc:spChg>
        <pc:spChg chg="add del mod">
          <ac:chgData name="Julian Murschetz" userId="474be89754163a9a" providerId="LiveId" clId="{9881E550-BE86-4065-B080-1D90396D87EB}" dt="2024-06-02T20:20:02.814" v="863"/>
          <ac:spMkLst>
            <pc:docMk/>
            <pc:sldMk cId="758694298" sldId="275"/>
            <ac:spMk id="3" creationId="{E6D5C802-11A6-496B-A2C7-1480293BFDC0}"/>
          </ac:spMkLst>
        </pc:spChg>
        <pc:spChg chg="add del mod">
          <ac:chgData name="Julian Murschetz" userId="474be89754163a9a" providerId="LiveId" clId="{9881E550-BE86-4065-B080-1D90396D87EB}" dt="2024-06-02T20:18:58.098" v="849"/>
          <ac:spMkLst>
            <pc:docMk/>
            <pc:sldMk cId="758694298" sldId="275"/>
            <ac:spMk id="4" creationId="{3D61E22A-C8EB-43F2-82D1-40FCF51AD5E2}"/>
          </ac:spMkLst>
        </pc:spChg>
      </pc:sldChg>
      <pc:sldChg chg="modSp add mod">
        <pc:chgData name="Julian Murschetz" userId="474be89754163a9a" providerId="LiveId" clId="{9881E550-BE86-4065-B080-1D90396D87EB}" dt="2024-06-02T20:46:19.813" v="1445" actId="20577"/>
        <pc:sldMkLst>
          <pc:docMk/>
          <pc:sldMk cId="3103873412" sldId="276"/>
        </pc:sldMkLst>
        <pc:spChg chg="mod">
          <ac:chgData name="Julian Murschetz" userId="474be89754163a9a" providerId="LiveId" clId="{9881E550-BE86-4065-B080-1D90396D87EB}" dt="2024-06-02T20:46:19.813" v="1445" actId="20577"/>
          <ac:spMkLst>
            <pc:docMk/>
            <pc:sldMk cId="3103873412" sldId="276"/>
            <ac:spMk id="3" creationId="{A5E0D745-B079-44BF-B2D2-E8009A61DF1E}"/>
          </ac:spMkLst>
        </pc:spChg>
      </pc:sldChg>
    </pc:docChg>
  </pc:docChgLst>
  <pc:docChgLst>
    <pc:chgData name="Julian Murschetz" userId="474be89754163a9a" providerId="LiveId" clId="{AFD210EB-4012-4EDE-A8C3-D4CA934A17F7}"/>
    <pc:docChg chg="undo custSel addSld delSld modSld sldOrd">
      <pc:chgData name="Julian Murschetz" userId="474be89754163a9a" providerId="LiveId" clId="{AFD210EB-4012-4EDE-A8C3-D4CA934A17F7}" dt="2024-06-01T19:40:30.205" v="1744" actId="20577"/>
      <pc:docMkLst>
        <pc:docMk/>
      </pc:docMkLst>
      <pc:sldChg chg="modSp mod">
        <pc:chgData name="Julian Murschetz" userId="474be89754163a9a" providerId="LiveId" clId="{AFD210EB-4012-4EDE-A8C3-D4CA934A17F7}" dt="2024-06-01T19:40:30.205" v="1744" actId="20577"/>
        <pc:sldMkLst>
          <pc:docMk/>
          <pc:sldMk cId="2271951989" sldId="257"/>
        </pc:sldMkLst>
        <pc:spChg chg="mod">
          <ac:chgData name="Julian Murschetz" userId="474be89754163a9a" providerId="LiveId" clId="{AFD210EB-4012-4EDE-A8C3-D4CA934A17F7}" dt="2024-06-01T19:40:30.205" v="1744" actId="20577"/>
          <ac:spMkLst>
            <pc:docMk/>
            <pc:sldMk cId="2271951989" sldId="257"/>
            <ac:spMk id="3" creationId="{606F00E2-05BB-4FB2-A32E-749E39D9432F}"/>
          </ac:spMkLst>
        </pc:spChg>
      </pc:sldChg>
      <pc:sldChg chg="addSp modSp mod">
        <pc:chgData name="Julian Murschetz" userId="474be89754163a9a" providerId="LiveId" clId="{AFD210EB-4012-4EDE-A8C3-D4CA934A17F7}" dt="2024-06-01T18:53:45.968" v="1284" actId="403"/>
        <pc:sldMkLst>
          <pc:docMk/>
          <pc:sldMk cId="2564501256" sldId="258"/>
        </pc:sldMkLst>
        <pc:spChg chg="mod">
          <ac:chgData name="Julian Murschetz" userId="474be89754163a9a" providerId="LiveId" clId="{AFD210EB-4012-4EDE-A8C3-D4CA934A17F7}" dt="2024-06-01T18:41:05.327" v="1093" actId="207"/>
          <ac:spMkLst>
            <pc:docMk/>
            <pc:sldMk cId="2564501256" sldId="258"/>
            <ac:spMk id="4" creationId="{415E3C93-05B8-41FB-80FD-0AF7D9BC399E}"/>
          </ac:spMkLst>
        </pc:spChg>
        <pc:spChg chg="mod">
          <ac:chgData name="Julian Murschetz" userId="474be89754163a9a" providerId="LiveId" clId="{AFD210EB-4012-4EDE-A8C3-D4CA934A17F7}" dt="2024-06-01T18:50:34.056" v="1262" actId="14100"/>
          <ac:spMkLst>
            <pc:docMk/>
            <pc:sldMk cId="2564501256" sldId="258"/>
            <ac:spMk id="5" creationId="{E9E11DD7-008C-4EA2-8795-C33502D452DF}"/>
          </ac:spMkLst>
        </pc:spChg>
        <pc:spChg chg="mod">
          <ac:chgData name="Julian Murschetz" userId="474be89754163a9a" providerId="LiveId" clId="{AFD210EB-4012-4EDE-A8C3-D4CA934A17F7}" dt="2024-06-01T18:53:45.968" v="1284" actId="403"/>
          <ac:spMkLst>
            <pc:docMk/>
            <pc:sldMk cId="2564501256" sldId="258"/>
            <ac:spMk id="7" creationId="{93EA3378-A445-43B1-BEDA-D4C3350BED05}"/>
          </ac:spMkLst>
        </pc:spChg>
        <pc:picChg chg="add mod ord">
          <ac:chgData name="Julian Murschetz" userId="474be89754163a9a" providerId="LiveId" clId="{AFD210EB-4012-4EDE-A8C3-D4CA934A17F7}" dt="2024-06-01T18:50:42.087" v="1264" actId="167"/>
          <ac:picMkLst>
            <pc:docMk/>
            <pc:sldMk cId="2564501256" sldId="258"/>
            <ac:picMk id="6" creationId="{E382A165-F15E-4FC5-AC56-5EB382AFDABE}"/>
          </ac:picMkLst>
        </pc:picChg>
      </pc:sldChg>
      <pc:sldChg chg="del">
        <pc:chgData name="Julian Murschetz" userId="474be89754163a9a" providerId="LiveId" clId="{AFD210EB-4012-4EDE-A8C3-D4CA934A17F7}" dt="2024-06-01T18:55:59.782" v="1285" actId="47"/>
        <pc:sldMkLst>
          <pc:docMk/>
          <pc:sldMk cId="682725981" sldId="259"/>
        </pc:sldMkLst>
      </pc:sldChg>
      <pc:sldChg chg="addSp delSp modSp mod modClrScheme chgLayout modNotesTx">
        <pc:chgData name="Julian Murschetz" userId="474be89754163a9a" providerId="LiveId" clId="{AFD210EB-4012-4EDE-A8C3-D4CA934A17F7}" dt="2024-06-01T19:07:26.631" v="1451" actId="1076"/>
        <pc:sldMkLst>
          <pc:docMk/>
          <pc:sldMk cId="2591479174" sldId="260"/>
        </pc:sldMkLst>
        <pc:spChg chg="mod ord">
          <ac:chgData name="Julian Murschetz" userId="474be89754163a9a" providerId="LiveId" clId="{AFD210EB-4012-4EDE-A8C3-D4CA934A17F7}" dt="2024-06-01T19:04:47.593" v="1354" actId="20577"/>
          <ac:spMkLst>
            <pc:docMk/>
            <pc:sldMk cId="2591479174" sldId="260"/>
            <ac:spMk id="2" creationId="{35FC6467-D511-4267-BB20-B2AFDF361E5C}"/>
          </ac:spMkLst>
        </pc:spChg>
        <pc:spChg chg="del mod">
          <ac:chgData name="Julian Murschetz" userId="474be89754163a9a" providerId="LiveId" clId="{AFD210EB-4012-4EDE-A8C3-D4CA934A17F7}" dt="2024-06-01T17:14:17.826" v="418" actId="478"/>
          <ac:spMkLst>
            <pc:docMk/>
            <pc:sldMk cId="2591479174" sldId="260"/>
            <ac:spMk id="3" creationId="{20360512-FC1A-47B7-A6C7-F369B4B1CA1A}"/>
          </ac:spMkLst>
        </pc:spChg>
        <pc:spChg chg="add mod">
          <ac:chgData name="Julian Murschetz" userId="474be89754163a9a" providerId="LiveId" clId="{AFD210EB-4012-4EDE-A8C3-D4CA934A17F7}" dt="2024-06-01T19:07:26.631" v="1451" actId="1076"/>
          <ac:spMkLst>
            <pc:docMk/>
            <pc:sldMk cId="2591479174" sldId="260"/>
            <ac:spMk id="4" creationId="{B5799C29-0E8C-44C1-8B95-EFA48A2E9D95}"/>
          </ac:spMkLst>
        </pc:spChg>
        <pc:spChg chg="add mod ord">
          <ac:chgData name="Julian Murschetz" userId="474be89754163a9a" providerId="LiveId" clId="{AFD210EB-4012-4EDE-A8C3-D4CA934A17F7}" dt="2024-06-01T19:05:31.961" v="1365" actId="14100"/>
          <ac:spMkLst>
            <pc:docMk/>
            <pc:sldMk cId="2591479174" sldId="260"/>
            <ac:spMk id="6" creationId="{F2F99E19-9D14-47EF-9DD8-D1485B53F7FB}"/>
          </ac:spMkLst>
        </pc:spChg>
        <pc:spChg chg="add del mod ord">
          <ac:chgData name="Julian Murschetz" userId="474be89754163a9a" providerId="LiveId" clId="{AFD210EB-4012-4EDE-A8C3-D4CA934A17F7}" dt="2024-06-01T18:19:55.690" v="820" actId="700"/>
          <ac:spMkLst>
            <pc:docMk/>
            <pc:sldMk cId="2591479174" sldId="260"/>
            <ac:spMk id="7" creationId="{991B035E-E985-489D-B1A7-1D0F0C7189CF}"/>
          </ac:spMkLst>
        </pc:spChg>
        <pc:spChg chg="add del mod ord">
          <ac:chgData name="Julian Murschetz" userId="474be89754163a9a" providerId="LiveId" clId="{AFD210EB-4012-4EDE-A8C3-D4CA934A17F7}" dt="2024-06-01T18:19:55.690" v="820" actId="700"/>
          <ac:spMkLst>
            <pc:docMk/>
            <pc:sldMk cId="2591479174" sldId="260"/>
            <ac:spMk id="8" creationId="{443F769C-79A5-4F5A-8E90-C88E6D441B43}"/>
          </ac:spMkLst>
        </pc:spChg>
        <pc:spChg chg="add del mod ord">
          <ac:chgData name="Julian Murschetz" userId="474be89754163a9a" providerId="LiveId" clId="{AFD210EB-4012-4EDE-A8C3-D4CA934A17F7}" dt="2024-06-01T18:19:55.690" v="820" actId="700"/>
          <ac:spMkLst>
            <pc:docMk/>
            <pc:sldMk cId="2591479174" sldId="260"/>
            <ac:spMk id="9" creationId="{AFF47908-628F-4CDB-95C0-454049C984C4}"/>
          </ac:spMkLst>
        </pc:spChg>
        <pc:spChg chg="add del mod ord">
          <ac:chgData name="Julian Murschetz" userId="474be89754163a9a" providerId="LiveId" clId="{AFD210EB-4012-4EDE-A8C3-D4CA934A17F7}" dt="2024-06-01T18:19:55.690" v="820" actId="700"/>
          <ac:spMkLst>
            <pc:docMk/>
            <pc:sldMk cId="2591479174" sldId="260"/>
            <ac:spMk id="10" creationId="{F09A4EAA-AB67-43B9-BCB9-D0868608EED7}"/>
          </ac:spMkLst>
        </pc:spChg>
        <pc:spChg chg="add del mod ord">
          <ac:chgData name="Julian Murschetz" userId="474be89754163a9a" providerId="LiveId" clId="{AFD210EB-4012-4EDE-A8C3-D4CA934A17F7}" dt="2024-06-01T18:20:08.558" v="822" actId="700"/>
          <ac:spMkLst>
            <pc:docMk/>
            <pc:sldMk cId="2591479174" sldId="260"/>
            <ac:spMk id="11" creationId="{B62C8BB3-ACC0-46C8-BB00-21E4379545C5}"/>
          </ac:spMkLst>
        </pc:spChg>
        <pc:spChg chg="add del mod ord">
          <ac:chgData name="Julian Murschetz" userId="474be89754163a9a" providerId="LiveId" clId="{AFD210EB-4012-4EDE-A8C3-D4CA934A17F7}" dt="2024-06-01T18:20:08.558" v="822" actId="700"/>
          <ac:spMkLst>
            <pc:docMk/>
            <pc:sldMk cId="2591479174" sldId="260"/>
            <ac:spMk id="12" creationId="{B1221B2E-905D-4BC2-BD43-32A7398ABA74}"/>
          </ac:spMkLst>
        </pc:spChg>
        <pc:spChg chg="add del mod ord">
          <ac:chgData name="Julian Murschetz" userId="474be89754163a9a" providerId="LiveId" clId="{AFD210EB-4012-4EDE-A8C3-D4CA934A17F7}" dt="2024-06-01T18:20:08.558" v="822" actId="700"/>
          <ac:spMkLst>
            <pc:docMk/>
            <pc:sldMk cId="2591479174" sldId="260"/>
            <ac:spMk id="13" creationId="{80A1C3FD-08CF-4A14-8A05-F904DAA098E7}"/>
          </ac:spMkLst>
        </pc:spChg>
        <pc:spChg chg="add del mod ord">
          <ac:chgData name="Julian Murschetz" userId="474be89754163a9a" providerId="LiveId" clId="{AFD210EB-4012-4EDE-A8C3-D4CA934A17F7}" dt="2024-06-01T18:20:08.558" v="822" actId="700"/>
          <ac:spMkLst>
            <pc:docMk/>
            <pc:sldMk cId="2591479174" sldId="260"/>
            <ac:spMk id="14" creationId="{BAD322AF-6BF2-47AD-9CCF-360A42416B6E}"/>
          </ac:spMkLst>
        </pc:spChg>
        <pc:spChg chg="add del mod ord">
          <ac:chgData name="Julian Murschetz" userId="474be89754163a9a" providerId="LiveId" clId="{AFD210EB-4012-4EDE-A8C3-D4CA934A17F7}" dt="2024-06-01T18:20:36.398" v="828" actId="700"/>
          <ac:spMkLst>
            <pc:docMk/>
            <pc:sldMk cId="2591479174" sldId="260"/>
            <ac:spMk id="15" creationId="{4D256DB4-E6B9-4CB4-AC46-71213C4D4EB0}"/>
          </ac:spMkLst>
        </pc:spChg>
        <pc:spChg chg="add del mod ord">
          <ac:chgData name="Julian Murschetz" userId="474be89754163a9a" providerId="LiveId" clId="{AFD210EB-4012-4EDE-A8C3-D4CA934A17F7}" dt="2024-06-01T18:20:36.398" v="828" actId="700"/>
          <ac:spMkLst>
            <pc:docMk/>
            <pc:sldMk cId="2591479174" sldId="260"/>
            <ac:spMk id="16" creationId="{CB52423E-F82F-400E-9FA1-C5EA3B85317B}"/>
          </ac:spMkLst>
        </pc:spChg>
        <pc:spChg chg="add del mod ord">
          <ac:chgData name="Julian Murschetz" userId="474be89754163a9a" providerId="LiveId" clId="{AFD210EB-4012-4EDE-A8C3-D4CA934A17F7}" dt="2024-06-01T18:20:36.398" v="828" actId="700"/>
          <ac:spMkLst>
            <pc:docMk/>
            <pc:sldMk cId="2591479174" sldId="260"/>
            <ac:spMk id="17" creationId="{B387C32D-2F4B-496F-9C7B-A35F58783B76}"/>
          </ac:spMkLst>
        </pc:spChg>
        <pc:spChg chg="add del mod ord">
          <ac:chgData name="Julian Murschetz" userId="474be89754163a9a" providerId="LiveId" clId="{AFD210EB-4012-4EDE-A8C3-D4CA934A17F7}" dt="2024-06-01T18:20:36.398" v="828" actId="700"/>
          <ac:spMkLst>
            <pc:docMk/>
            <pc:sldMk cId="2591479174" sldId="260"/>
            <ac:spMk id="18" creationId="{4A256ECF-06DF-496F-BB8C-FA5D5F6A980D}"/>
          </ac:spMkLst>
        </pc:spChg>
        <pc:spChg chg="add del">
          <ac:chgData name="Julian Murschetz" userId="474be89754163a9a" providerId="LiveId" clId="{AFD210EB-4012-4EDE-A8C3-D4CA934A17F7}" dt="2024-06-01T18:29:32.755" v="1001"/>
          <ac:spMkLst>
            <pc:docMk/>
            <pc:sldMk cId="2591479174" sldId="260"/>
            <ac:spMk id="19" creationId="{02D0CD08-0FF0-4BCB-89F2-9C549BDDC55F}"/>
          </ac:spMkLst>
        </pc:spChg>
        <pc:spChg chg="add del mod">
          <ac:chgData name="Julian Murschetz" userId="474be89754163a9a" providerId="LiveId" clId="{AFD210EB-4012-4EDE-A8C3-D4CA934A17F7}" dt="2024-06-01T18:32:03.532" v="1015"/>
          <ac:spMkLst>
            <pc:docMk/>
            <pc:sldMk cId="2591479174" sldId="260"/>
            <ac:spMk id="20" creationId="{B72B8AB4-BA80-49A5-90F9-6606D9424241}"/>
          </ac:spMkLst>
        </pc:spChg>
        <pc:picChg chg="add del mod">
          <ac:chgData name="Julian Murschetz" userId="474be89754163a9a" providerId="LiveId" clId="{AFD210EB-4012-4EDE-A8C3-D4CA934A17F7}" dt="2024-06-01T18:32:02.483" v="1012" actId="22"/>
          <ac:picMkLst>
            <pc:docMk/>
            <pc:sldMk cId="2591479174" sldId="260"/>
            <ac:picMk id="22" creationId="{F7A233B4-84AC-4DB3-922A-D5114C0A27B8}"/>
          </ac:picMkLst>
        </pc:picChg>
        <pc:picChg chg="add mod">
          <ac:chgData name="Julian Murschetz" userId="474be89754163a9a" providerId="LiveId" clId="{AFD210EB-4012-4EDE-A8C3-D4CA934A17F7}" dt="2024-06-01T19:05:34.243" v="1366" actId="1076"/>
          <ac:picMkLst>
            <pc:docMk/>
            <pc:sldMk cId="2591479174" sldId="260"/>
            <ac:picMk id="24" creationId="{BD0BEAFA-F3C5-4C95-8F96-5DD75A4D13F5}"/>
          </ac:picMkLst>
        </pc:picChg>
        <pc:picChg chg="add del mod">
          <ac:chgData name="Julian Murschetz" userId="474be89754163a9a" providerId="LiveId" clId="{AFD210EB-4012-4EDE-A8C3-D4CA934A17F7}" dt="2024-06-01T18:25:48.318" v="945"/>
          <ac:picMkLst>
            <pc:docMk/>
            <pc:sldMk cId="2591479174" sldId="260"/>
            <ac:picMk id="1026" creationId="{57F51BC2-5AD2-4F13-94D4-E798B2E1A3BD}"/>
          </ac:picMkLst>
        </pc:picChg>
        <pc:picChg chg="add del mod">
          <ac:chgData name="Julian Murschetz" userId="474be89754163a9a" providerId="LiveId" clId="{AFD210EB-4012-4EDE-A8C3-D4CA934A17F7}" dt="2024-06-01T18:34:33.072" v="1017" actId="478"/>
          <ac:picMkLst>
            <pc:docMk/>
            <pc:sldMk cId="2591479174" sldId="260"/>
            <ac:picMk id="1028" creationId="{23D82D31-7B8C-4D79-A7D3-54BE0C1D87F2}"/>
          </ac:picMkLst>
        </pc:picChg>
        <pc:picChg chg="add del mod">
          <ac:chgData name="Julian Murschetz" userId="474be89754163a9a" providerId="LiveId" clId="{AFD210EB-4012-4EDE-A8C3-D4CA934A17F7}" dt="2024-06-01T19:04:51.887" v="1356" actId="478"/>
          <ac:picMkLst>
            <pc:docMk/>
            <pc:sldMk cId="2591479174" sldId="260"/>
            <ac:picMk id="1034" creationId="{E155D12C-0462-4813-A85B-64AFEF92B8B5}"/>
          </ac:picMkLst>
        </pc:picChg>
        <pc:picChg chg="add mod">
          <ac:chgData name="Julian Murschetz" userId="474be89754163a9a" providerId="LiveId" clId="{AFD210EB-4012-4EDE-A8C3-D4CA934A17F7}" dt="2024-06-01T19:06:07.450" v="1372" actId="1076"/>
          <ac:picMkLst>
            <pc:docMk/>
            <pc:sldMk cId="2591479174" sldId="260"/>
            <ac:picMk id="1036" creationId="{053DA6EF-B694-4692-BAF8-0A66D90BD654}"/>
          </ac:picMkLst>
        </pc:picChg>
      </pc:sldChg>
      <pc:sldChg chg="modSp mod">
        <pc:chgData name="Julian Murschetz" userId="474be89754163a9a" providerId="LiveId" clId="{AFD210EB-4012-4EDE-A8C3-D4CA934A17F7}" dt="2024-06-01T19:39:48.544" v="1709" actId="20577"/>
        <pc:sldMkLst>
          <pc:docMk/>
          <pc:sldMk cId="1003053640" sldId="261"/>
        </pc:sldMkLst>
        <pc:spChg chg="mod">
          <ac:chgData name="Julian Murschetz" userId="474be89754163a9a" providerId="LiveId" clId="{AFD210EB-4012-4EDE-A8C3-D4CA934A17F7}" dt="2024-06-01T19:39:48.544" v="1709" actId="20577"/>
          <ac:spMkLst>
            <pc:docMk/>
            <pc:sldMk cId="1003053640" sldId="261"/>
            <ac:spMk id="2" creationId="{16280FFB-DF77-46DE-8AB4-F73D80775584}"/>
          </ac:spMkLst>
        </pc:spChg>
      </pc:sldChg>
      <pc:sldChg chg="modSp mod ord">
        <pc:chgData name="Julian Murschetz" userId="474be89754163a9a" providerId="LiveId" clId="{AFD210EB-4012-4EDE-A8C3-D4CA934A17F7}" dt="2024-06-01T19:39:54.341" v="1710"/>
        <pc:sldMkLst>
          <pc:docMk/>
          <pc:sldMk cId="942279802" sldId="263"/>
        </pc:sldMkLst>
        <pc:spChg chg="mod">
          <ac:chgData name="Julian Murschetz" userId="474be89754163a9a" providerId="LiveId" clId="{AFD210EB-4012-4EDE-A8C3-D4CA934A17F7}" dt="2024-06-01T19:39:54.341" v="1710"/>
          <ac:spMkLst>
            <pc:docMk/>
            <pc:sldMk cId="942279802" sldId="263"/>
            <ac:spMk id="2" creationId="{974AEBFA-4E6D-4870-A207-D207997671D2}"/>
          </ac:spMkLst>
        </pc:spChg>
      </pc:sldChg>
      <pc:sldChg chg="modSp mod">
        <pc:chgData name="Julian Murschetz" userId="474be89754163a9a" providerId="LiveId" clId="{AFD210EB-4012-4EDE-A8C3-D4CA934A17F7}" dt="2024-06-01T16:52:54.910" v="8" actId="20577"/>
        <pc:sldMkLst>
          <pc:docMk/>
          <pc:sldMk cId="1848167063" sldId="269"/>
        </pc:sldMkLst>
        <pc:spChg chg="mod">
          <ac:chgData name="Julian Murschetz" userId="474be89754163a9a" providerId="LiveId" clId="{AFD210EB-4012-4EDE-A8C3-D4CA934A17F7}" dt="2024-06-01T16:52:54.910" v="8" actId="20577"/>
          <ac:spMkLst>
            <pc:docMk/>
            <pc:sldMk cId="1848167063" sldId="269"/>
            <ac:spMk id="2" creationId="{168CC367-D847-40E9-B766-4B1F7EDF5882}"/>
          </ac:spMkLst>
        </pc:spChg>
      </pc:sldChg>
      <pc:sldChg chg="addSp delSp modSp new mod ord">
        <pc:chgData name="Julian Murschetz" userId="474be89754163a9a" providerId="LiveId" clId="{AFD210EB-4012-4EDE-A8C3-D4CA934A17F7}" dt="2024-06-01T19:28:26.982" v="1593" actId="20577"/>
        <pc:sldMkLst>
          <pc:docMk/>
          <pc:sldMk cId="2805283305" sldId="270"/>
        </pc:sldMkLst>
        <pc:spChg chg="mod">
          <ac:chgData name="Julian Murschetz" userId="474be89754163a9a" providerId="LiveId" clId="{AFD210EB-4012-4EDE-A8C3-D4CA934A17F7}" dt="2024-06-01T19:15:51.143" v="1471" actId="20577"/>
          <ac:spMkLst>
            <pc:docMk/>
            <pc:sldMk cId="2805283305" sldId="270"/>
            <ac:spMk id="2" creationId="{3F7CEE4A-1480-4A33-92DA-E6CFE31A597D}"/>
          </ac:spMkLst>
        </pc:spChg>
        <pc:spChg chg="del">
          <ac:chgData name="Julian Murschetz" userId="474be89754163a9a" providerId="LiveId" clId="{AFD210EB-4012-4EDE-A8C3-D4CA934A17F7}" dt="2024-06-01T18:34:56.300" v="1022"/>
          <ac:spMkLst>
            <pc:docMk/>
            <pc:sldMk cId="2805283305" sldId="270"/>
            <ac:spMk id="3" creationId="{A68C2648-6663-4990-9B52-8783A8EE92EC}"/>
          </ac:spMkLst>
        </pc:spChg>
        <pc:spChg chg="add del mod">
          <ac:chgData name="Julian Murschetz" userId="474be89754163a9a" providerId="LiveId" clId="{AFD210EB-4012-4EDE-A8C3-D4CA934A17F7}" dt="2024-06-01T18:35:17.339" v="1027" actId="22"/>
          <ac:spMkLst>
            <pc:docMk/>
            <pc:sldMk cId="2805283305" sldId="270"/>
            <ac:spMk id="6" creationId="{109BD77E-7364-4193-80EA-1533507E843A}"/>
          </ac:spMkLst>
        </pc:spChg>
        <pc:spChg chg="add del mod">
          <ac:chgData name="Julian Murschetz" userId="474be89754163a9a" providerId="LiveId" clId="{AFD210EB-4012-4EDE-A8C3-D4CA934A17F7}" dt="2024-06-01T19:00:56.673" v="1339" actId="478"/>
          <ac:spMkLst>
            <pc:docMk/>
            <pc:sldMk cId="2805283305" sldId="270"/>
            <ac:spMk id="8" creationId="{A897253D-5850-4ED3-B1E2-010C809C60BC}"/>
          </ac:spMkLst>
        </pc:spChg>
        <pc:spChg chg="add mod">
          <ac:chgData name="Julian Murschetz" userId="474be89754163a9a" providerId="LiveId" clId="{AFD210EB-4012-4EDE-A8C3-D4CA934A17F7}" dt="2024-06-01T19:25:23.618" v="1490" actId="14100"/>
          <ac:spMkLst>
            <pc:docMk/>
            <pc:sldMk cId="2805283305" sldId="270"/>
            <ac:spMk id="9" creationId="{2011E445-0E7C-47E5-8B08-EDD03E06CC53}"/>
          </ac:spMkLst>
        </pc:spChg>
        <pc:spChg chg="add del">
          <ac:chgData name="Julian Murschetz" userId="474be89754163a9a" providerId="LiveId" clId="{AFD210EB-4012-4EDE-A8C3-D4CA934A17F7}" dt="2024-06-01T19:00:21.182" v="1332" actId="22"/>
          <ac:spMkLst>
            <pc:docMk/>
            <pc:sldMk cId="2805283305" sldId="270"/>
            <ac:spMk id="11" creationId="{A66850C3-4722-42C5-A952-1B18F7AB5F26}"/>
          </ac:spMkLst>
        </pc:spChg>
        <pc:spChg chg="add del">
          <ac:chgData name="Julian Murschetz" userId="474be89754163a9a" providerId="LiveId" clId="{AFD210EB-4012-4EDE-A8C3-D4CA934A17F7}" dt="2024-06-01T19:01:54.123" v="1341" actId="478"/>
          <ac:spMkLst>
            <pc:docMk/>
            <pc:sldMk cId="2805283305" sldId="270"/>
            <ac:spMk id="13" creationId="{C073816F-89D8-4512-ABBF-111CE3C94901}"/>
          </ac:spMkLst>
        </pc:spChg>
        <pc:spChg chg="add del">
          <ac:chgData name="Julian Murschetz" userId="474be89754163a9a" providerId="LiveId" clId="{AFD210EB-4012-4EDE-A8C3-D4CA934A17F7}" dt="2024-06-01T19:02:01.434" v="1343" actId="478"/>
          <ac:spMkLst>
            <pc:docMk/>
            <pc:sldMk cId="2805283305" sldId="270"/>
            <ac:spMk id="15" creationId="{6035ACCD-280A-487A-BF73-05299BAC5264}"/>
          </ac:spMkLst>
        </pc:spChg>
        <pc:spChg chg="add mod">
          <ac:chgData name="Julian Murschetz" userId="474be89754163a9a" providerId="LiveId" clId="{AFD210EB-4012-4EDE-A8C3-D4CA934A17F7}" dt="2024-06-01T19:28:26.982" v="1593" actId="20577"/>
          <ac:spMkLst>
            <pc:docMk/>
            <pc:sldMk cId="2805283305" sldId="270"/>
            <ac:spMk id="16" creationId="{AB0E5D14-6F5F-4BA8-97A4-7F5750C11272}"/>
          </ac:spMkLst>
        </pc:spChg>
        <pc:picChg chg="add del mod">
          <ac:chgData name="Julian Murschetz" userId="474be89754163a9a" providerId="LiveId" clId="{AFD210EB-4012-4EDE-A8C3-D4CA934A17F7}" dt="2024-06-01T19:00:19.369" v="1330" actId="478"/>
          <ac:picMkLst>
            <pc:docMk/>
            <pc:sldMk cId="2805283305" sldId="270"/>
            <ac:picMk id="4" creationId="{B86B6CA9-CBAF-47CB-9343-F4311E43EF5F}"/>
          </ac:picMkLst>
        </pc:picChg>
        <pc:picChg chg="add mod">
          <ac:chgData name="Julian Murschetz" userId="474be89754163a9a" providerId="LiveId" clId="{AFD210EB-4012-4EDE-A8C3-D4CA934A17F7}" dt="2024-06-01T19:25:29.930" v="1492" actId="1076"/>
          <ac:picMkLst>
            <pc:docMk/>
            <pc:sldMk cId="2805283305" sldId="270"/>
            <ac:picMk id="18" creationId="{BCECADAF-4AE1-41D6-A422-C11C4868F1E8}"/>
          </ac:picMkLst>
        </pc:picChg>
      </pc:sldChg>
      <pc:sldChg chg="addSp delSp modSp new mod ord">
        <pc:chgData name="Julian Murschetz" userId="474be89754163a9a" providerId="LiveId" clId="{AFD210EB-4012-4EDE-A8C3-D4CA934A17F7}" dt="2024-06-01T18:45:20.211" v="1247" actId="14100"/>
        <pc:sldMkLst>
          <pc:docMk/>
          <pc:sldMk cId="3849611971" sldId="271"/>
        </pc:sldMkLst>
        <pc:spChg chg="del">
          <ac:chgData name="Julian Murschetz" userId="474be89754163a9a" providerId="LiveId" clId="{AFD210EB-4012-4EDE-A8C3-D4CA934A17F7}" dt="2024-06-01T18:36:26.808" v="1036"/>
          <ac:spMkLst>
            <pc:docMk/>
            <pc:sldMk cId="3849611971" sldId="271"/>
            <ac:spMk id="2" creationId="{3BB3E83F-C3F3-4995-A765-F51726CDDA98}"/>
          </ac:spMkLst>
        </pc:spChg>
        <pc:spChg chg="del">
          <ac:chgData name="Julian Murschetz" userId="474be89754163a9a" providerId="LiveId" clId="{AFD210EB-4012-4EDE-A8C3-D4CA934A17F7}" dt="2024-06-01T18:36:01.990" v="1031"/>
          <ac:spMkLst>
            <pc:docMk/>
            <pc:sldMk cId="3849611971" sldId="271"/>
            <ac:spMk id="3" creationId="{9E706A1D-1503-41A6-978C-9B45D8A8F74A}"/>
          </ac:spMkLst>
        </pc:spChg>
        <pc:spChg chg="del">
          <ac:chgData name="Julian Murschetz" userId="474be89754163a9a" providerId="LiveId" clId="{AFD210EB-4012-4EDE-A8C3-D4CA934A17F7}" dt="2024-06-01T18:38:19.626" v="1048" actId="478"/>
          <ac:spMkLst>
            <pc:docMk/>
            <pc:sldMk cId="3849611971" sldId="271"/>
            <ac:spMk id="4" creationId="{1D9ED1D8-3C88-4893-B28B-A035FED690A1}"/>
          </ac:spMkLst>
        </pc:spChg>
        <pc:spChg chg="mod">
          <ac:chgData name="Julian Murschetz" userId="474be89754163a9a" providerId="LiveId" clId="{AFD210EB-4012-4EDE-A8C3-D4CA934A17F7}" dt="2024-06-01T18:41:12.158" v="1094"/>
          <ac:spMkLst>
            <pc:docMk/>
            <pc:sldMk cId="3849611971" sldId="271"/>
            <ac:spMk id="5" creationId="{C32736F7-FBBB-4074-98C8-C189306B3B75}"/>
          </ac:spMkLst>
        </pc:spChg>
        <pc:spChg chg="del">
          <ac:chgData name="Julian Murschetz" userId="474be89754163a9a" providerId="LiveId" clId="{AFD210EB-4012-4EDE-A8C3-D4CA934A17F7}" dt="2024-06-01T18:37:55.297" v="1044" actId="478"/>
          <ac:spMkLst>
            <pc:docMk/>
            <pc:sldMk cId="3849611971" sldId="271"/>
            <ac:spMk id="6" creationId="{700FBF29-4852-4B5D-AD1F-D028F5EDE203}"/>
          </ac:spMkLst>
        </pc:spChg>
        <pc:spChg chg="del mod">
          <ac:chgData name="Julian Murschetz" userId="474be89754163a9a" providerId="LiveId" clId="{AFD210EB-4012-4EDE-A8C3-D4CA934A17F7}" dt="2024-06-01T18:37:53.920" v="1043" actId="478"/>
          <ac:spMkLst>
            <pc:docMk/>
            <pc:sldMk cId="3849611971" sldId="271"/>
            <ac:spMk id="7" creationId="{F593B0DC-D0AB-4AB6-953A-541C4C726EF8}"/>
          </ac:spMkLst>
        </pc:spChg>
        <pc:spChg chg="add del mod">
          <ac:chgData name="Julian Murschetz" userId="474be89754163a9a" providerId="LiveId" clId="{AFD210EB-4012-4EDE-A8C3-D4CA934A17F7}" dt="2024-06-01T18:36:03.783" v="1033"/>
          <ac:spMkLst>
            <pc:docMk/>
            <pc:sldMk cId="3849611971" sldId="271"/>
            <ac:spMk id="8" creationId="{56D23015-5373-47AE-95A8-DEBA82355A99}"/>
          </ac:spMkLst>
        </pc:spChg>
        <pc:spChg chg="add del mod">
          <ac:chgData name="Julian Murschetz" userId="474be89754163a9a" providerId="LiveId" clId="{AFD210EB-4012-4EDE-A8C3-D4CA934A17F7}" dt="2024-06-01T18:36:09.166" v="1034"/>
          <ac:spMkLst>
            <pc:docMk/>
            <pc:sldMk cId="3849611971" sldId="271"/>
            <ac:spMk id="9" creationId="{A5073BDA-49EA-47C8-8EDA-8FFEB267E95F}"/>
          </ac:spMkLst>
        </pc:spChg>
        <pc:spChg chg="add del mod">
          <ac:chgData name="Julian Murschetz" userId="474be89754163a9a" providerId="LiveId" clId="{AFD210EB-4012-4EDE-A8C3-D4CA934A17F7}" dt="2024-06-01T18:36:20.582" v="1035"/>
          <ac:spMkLst>
            <pc:docMk/>
            <pc:sldMk cId="3849611971" sldId="271"/>
            <ac:spMk id="10" creationId="{B1357013-D1ED-4F9A-89FE-CB58DD61A3DB}"/>
          </ac:spMkLst>
        </pc:spChg>
        <pc:spChg chg="add del mod">
          <ac:chgData name="Julian Murschetz" userId="474be89754163a9a" providerId="LiveId" clId="{AFD210EB-4012-4EDE-A8C3-D4CA934A17F7}" dt="2024-06-01T18:38:14.325" v="1047"/>
          <ac:spMkLst>
            <pc:docMk/>
            <pc:sldMk cId="3849611971" sldId="271"/>
            <ac:spMk id="11" creationId="{1FA5E9D6-55A5-4CAB-98F7-868D40C6AAB7}"/>
          </ac:spMkLst>
        </pc:spChg>
        <pc:spChg chg="add del mod">
          <ac:chgData name="Julian Murschetz" userId="474be89754163a9a" providerId="LiveId" clId="{AFD210EB-4012-4EDE-A8C3-D4CA934A17F7}" dt="2024-06-01T18:37:51.489" v="1041" actId="478"/>
          <ac:spMkLst>
            <pc:docMk/>
            <pc:sldMk cId="3849611971" sldId="271"/>
            <ac:spMk id="12" creationId="{4B786113-E1A4-4EAE-A165-753C4B1DC413}"/>
          </ac:spMkLst>
        </pc:spChg>
        <pc:spChg chg="add mod">
          <ac:chgData name="Julian Murschetz" userId="474be89754163a9a" providerId="LiveId" clId="{AFD210EB-4012-4EDE-A8C3-D4CA934A17F7}" dt="2024-06-01T18:43:27.488" v="1107" actId="20577"/>
          <ac:spMkLst>
            <pc:docMk/>
            <pc:sldMk cId="3849611971" sldId="271"/>
            <ac:spMk id="20" creationId="{22C7CFEC-FFD4-4C70-80DD-62797DCBA251}"/>
          </ac:spMkLst>
        </pc:spChg>
        <pc:spChg chg="add mod">
          <ac:chgData name="Julian Murschetz" userId="474be89754163a9a" providerId="LiveId" clId="{AFD210EB-4012-4EDE-A8C3-D4CA934A17F7}" dt="2024-06-01T18:45:20.211" v="1247" actId="14100"/>
          <ac:spMkLst>
            <pc:docMk/>
            <pc:sldMk cId="3849611971" sldId="271"/>
            <ac:spMk id="21" creationId="{C761BD89-241C-42DA-A3E4-8844E1C64D89}"/>
          </ac:spMkLst>
        </pc:spChg>
        <pc:picChg chg="add del mod">
          <ac:chgData name="Julian Murschetz" userId="474be89754163a9a" providerId="LiveId" clId="{AFD210EB-4012-4EDE-A8C3-D4CA934A17F7}" dt="2024-06-01T18:37:49.516" v="1040"/>
          <ac:picMkLst>
            <pc:docMk/>
            <pc:sldMk cId="3849611971" sldId="271"/>
            <ac:picMk id="14" creationId="{5056C08C-A5BE-4693-B6EA-41E8B91D1792}"/>
          </ac:picMkLst>
        </pc:picChg>
        <pc:picChg chg="add mod">
          <ac:chgData name="Julian Murschetz" userId="474be89754163a9a" providerId="LiveId" clId="{AFD210EB-4012-4EDE-A8C3-D4CA934A17F7}" dt="2024-06-01T18:41:30.433" v="1103" actId="1036"/>
          <ac:picMkLst>
            <pc:docMk/>
            <pc:sldMk cId="3849611971" sldId="271"/>
            <ac:picMk id="16" creationId="{17A514D8-3CAA-44D1-AD1E-43CD0C336497}"/>
          </ac:picMkLst>
        </pc:picChg>
        <pc:picChg chg="add del mod">
          <ac:chgData name="Julian Murschetz" userId="474be89754163a9a" providerId="LiveId" clId="{AFD210EB-4012-4EDE-A8C3-D4CA934A17F7}" dt="2024-06-01T18:37:27.546" v="1037" actId="478"/>
          <ac:picMkLst>
            <pc:docMk/>
            <pc:sldMk cId="3849611971" sldId="271"/>
            <ac:picMk id="2056" creationId="{AFECA603-EAD6-4052-BC0C-7F153F22F1DA}"/>
          </ac:picMkLst>
        </pc:picChg>
        <pc:picChg chg="add del mod">
          <ac:chgData name="Julian Murschetz" userId="474be89754163a9a" providerId="LiveId" clId="{AFD210EB-4012-4EDE-A8C3-D4CA934A17F7}" dt="2024-06-01T18:37:29.777" v="1038" actId="478"/>
          <ac:picMkLst>
            <pc:docMk/>
            <pc:sldMk cId="3849611971" sldId="271"/>
            <ac:picMk id="2058" creationId="{53C860B6-1549-4DF2-B9BD-830B24BBCBE8}"/>
          </ac:picMkLst>
        </pc:picChg>
        <pc:picChg chg="add mod">
          <ac:chgData name="Julian Murschetz" userId="474be89754163a9a" providerId="LiveId" clId="{AFD210EB-4012-4EDE-A8C3-D4CA934A17F7}" dt="2024-06-01T18:41:30.433" v="1103" actId="1036"/>
          <ac:picMkLst>
            <pc:docMk/>
            <pc:sldMk cId="3849611971" sldId="271"/>
            <ac:picMk id="2060" creationId="{FC4432C7-676A-40E6-BD0D-48F6CD91A85F}"/>
          </ac:picMkLst>
        </pc:picChg>
      </pc:sldChg>
      <pc:sldChg chg="modSp new mod">
        <pc:chgData name="Julian Murschetz" userId="474be89754163a9a" providerId="LiveId" clId="{AFD210EB-4012-4EDE-A8C3-D4CA934A17F7}" dt="2024-06-01T18:56:36.728" v="1324" actId="20577"/>
        <pc:sldMkLst>
          <pc:docMk/>
          <pc:sldMk cId="301217698" sldId="272"/>
        </pc:sldMkLst>
        <pc:spChg chg="mod">
          <ac:chgData name="Julian Murschetz" userId="474be89754163a9a" providerId="LiveId" clId="{AFD210EB-4012-4EDE-A8C3-D4CA934A17F7}" dt="2024-06-01T18:56:36.728" v="1324" actId="20577"/>
          <ac:spMkLst>
            <pc:docMk/>
            <pc:sldMk cId="301217698" sldId="272"/>
            <ac:spMk id="2" creationId="{F524840D-E0C3-4513-AC5D-0039E11EE659}"/>
          </ac:spMkLst>
        </pc:spChg>
      </pc:sldChg>
    </pc:docChg>
  </pc:docChgLst>
  <pc:docChgLst>
    <pc:chgData name="Julian Murschetz" userId="474be89754163a9a" providerId="LiveId" clId="{BA2B5968-1D5D-4841-87C3-EC0716FE48F1}"/>
    <pc:docChg chg="undo redo custSel addSld delSld modSld sldOrd">
      <pc:chgData name="Julian Murschetz" userId="474be89754163a9a" providerId="LiveId" clId="{BA2B5968-1D5D-4841-87C3-EC0716FE48F1}" dt="2024-05-30T18:51:02.771" v="3112" actId="1076"/>
      <pc:docMkLst>
        <pc:docMk/>
      </pc:docMkLst>
      <pc:sldChg chg="modSp new mod">
        <pc:chgData name="Julian Murschetz" userId="474be89754163a9a" providerId="LiveId" clId="{BA2B5968-1D5D-4841-87C3-EC0716FE48F1}" dt="2024-05-30T16:00:08.078" v="828" actId="20577"/>
        <pc:sldMkLst>
          <pc:docMk/>
          <pc:sldMk cId="2298943331" sldId="256"/>
        </pc:sldMkLst>
        <pc:spChg chg="mod">
          <ac:chgData name="Julian Murschetz" userId="474be89754163a9a" providerId="LiveId" clId="{BA2B5968-1D5D-4841-87C3-EC0716FE48F1}" dt="2024-05-30T15:49:34.444" v="695" actId="20577"/>
          <ac:spMkLst>
            <pc:docMk/>
            <pc:sldMk cId="2298943331" sldId="256"/>
            <ac:spMk id="2" creationId="{05094B4C-E138-41D9-9E12-E0A901424065}"/>
          </ac:spMkLst>
        </pc:spChg>
        <pc:spChg chg="mod">
          <ac:chgData name="Julian Murschetz" userId="474be89754163a9a" providerId="LiveId" clId="{BA2B5968-1D5D-4841-87C3-EC0716FE48F1}" dt="2024-05-30T15:52:14.888" v="810" actId="20577"/>
          <ac:spMkLst>
            <pc:docMk/>
            <pc:sldMk cId="2298943331" sldId="256"/>
            <ac:spMk id="3" creationId="{441BB001-490D-48AC-975F-A196FF3B9256}"/>
          </ac:spMkLst>
        </pc:spChg>
        <pc:spChg chg="mod">
          <ac:chgData name="Julian Murschetz" userId="474be89754163a9a" providerId="LiveId" clId="{BA2B5968-1D5D-4841-87C3-EC0716FE48F1}" dt="2024-05-30T16:00:08.078" v="828" actId="20577"/>
          <ac:spMkLst>
            <pc:docMk/>
            <pc:sldMk cId="2298943331" sldId="256"/>
            <ac:spMk id="4" creationId="{472BC5EC-0117-4D8E-957C-A4E8C227F5C3}"/>
          </ac:spMkLst>
        </pc:spChg>
        <pc:spChg chg="mod">
          <ac:chgData name="Julian Murschetz" userId="474be89754163a9a" providerId="LiveId" clId="{BA2B5968-1D5D-4841-87C3-EC0716FE48F1}" dt="2024-05-30T15:52:58.021" v="827" actId="20577"/>
          <ac:spMkLst>
            <pc:docMk/>
            <pc:sldMk cId="2298943331" sldId="256"/>
            <ac:spMk id="5" creationId="{77085D99-E3B1-495B-9CEA-3D5ED13ED3F8}"/>
          </ac:spMkLst>
        </pc:spChg>
        <pc:spChg chg="mod">
          <ac:chgData name="Julian Murschetz" userId="474be89754163a9a" providerId="LiveId" clId="{BA2B5968-1D5D-4841-87C3-EC0716FE48F1}" dt="2024-05-30T15:36:21.061" v="13" actId="20577"/>
          <ac:spMkLst>
            <pc:docMk/>
            <pc:sldMk cId="2298943331" sldId="256"/>
            <ac:spMk id="6" creationId="{CFBD7C80-4A14-4D22-ACF5-A68DF4FAC7C3}"/>
          </ac:spMkLst>
        </pc:spChg>
      </pc:sldChg>
      <pc:sldChg chg="modSp new mod">
        <pc:chgData name="Julian Murschetz" userId="474be89754163a9a" providerId="LiveId" clId="{BA2B5968-1D5D-4841-87C3-EC0716FE48F1}" dt="2024-05-30T17:02:24.592" v="1151" actId="20577"/>
        <pc:sldMkLst>
          <pc:docMk/>
          <pc:sldMk cId="2271951989" sldId="257"/>
        </pc:sldMkLst>
        <pc:spChg chg="mod">
          <ac:chgData name="Julian Murschetz" userId="474be89754163a9a" providerId="LiveId" clId="{BA2B5968-1D5D-4841-87C3-EC0716FE48F1}" dt="2024-05-30T15:37:41.319" v="71" actId="20577"/>
          <ac:spMkLst>
            <pc:docMk/>
            <pc:sldMk cId="2271951989" sldId="257"/>
            <ac:spMk id="2" creationId="{BB60A6C8-36CE-4BB4-9C33-DA0060A63093}"/>
          </ac:spMkLst>
        </pc:spChg>
        <pc:spChg chg="mod">
          <ac:chgData name="Julian Murschetz" userId="474be89754163a9a" providerId="LiveId" clId="{BA2B5968-1D5D-4841-87C3-EC0716FE48F1}" dt="2024-05-30T17:02:24.592" v="1151" actId="20577"/>
          <ac:spMkLst>
            <pc:docMk/>
            <pc:sldMk cId="2271951989" sldId="257"/>
            <ac:spMk id="3" creationId="{606F00E2-05BB-4FB2-A32E-749E39D9432F}"/>
          </ac:spMkLst>
        </pc:spChg>
      </pc:sldChg>
      <pc:sldChg chg="addSp delSp modSp new mod modClrScheme chgLayout">
        <pc:chgData name="Julian Murschetz" userId="474be89754163a9a" providerId="LiveId" clId="{BA2B5968-1D5D-4841-87C3-EC0716FE48F1}" dt="2024-05-30T18:36:03.013" v="2939" actId="478"/>
        <pc:sldMkLst>
          <pc:docMk/>
          <pc:sldMk cId="2564501256" sldId="258"/>
        </pc:sldMkLst>
        <pc:spChg chg="del mod ord">
          <ac:chgData name="Julian Murschetz" userId="474be89754163a9a" providerId="LiveId" clId="{BA2B5968-1D5D-4841-87C3-EC0716FE48F1}" dt="2024-05-30T15:42:38.162" v="315" actId="700"/>
          <ac:spMkLst>
            <pc:docMk/>
            <pc:sldMk cId="2564501256" sldId="258"/>
            <ac:spMk id="2" creationId="{1C2C2908-1FB0-4994-9BC1-B8744EF86EBD}"/>
          </ac:spMkLst>
        </pc:spChg>
        <pc:spChg chg="del mod ord">
          <ac:chgData name="Julian Murschetz" userId="474be89754163a9a" providerId="LiveId" clId="{BA2B5968-1D5D-4841-87C3-EC0716FE48F1}" dt="2024-05-30T15:42:38.162" v="315" actId="700"/>
          <ac:spMkLst>
            <pc:docMk/>
            <pc:sldMk cId="2564501256" sldId="258"/>
            <ac:spMk id="3" creationId="{B43ABE50-AD4F-434C-AE45-6AD10042F6AF}"/>
          </ac:spMkLst>
        </pc:spChg>
        <pc:spChg chg="add mod ord">
          <ac:chgData name="Julian Murschetz" userId="474be89754163a9a" providerId="LiveId" clId="{BA2B5968-1D5D-4841-87C3-EC0716FE48F1}" dt="2024-05-30T15:44:18.496" v="434" actId="20577"/>
          <ac:spMkLst>
            <pc:docMk/>
            <pc:sldMk cId="2564501256" sldId="258"/>
            <ac:spMk id="4" creationId="{415E3C93-05B8-41FB-80FD-0AF7D9BC399E}"/>
          </ac:spMkLst>
        </pc:spChg>
        <pc:spChg chg="add mod ord">
          <ac:chgData name="Julian Murschetz" userId="474be89754163a9a" providerId="LiveId" clId="{BA2B5968-1D5D-4841-87C3-EC0716FE48F1}" dt="2024-05-30T16:13:23.725" v="908" actId="404"/>
          <ac:spMkLst>
            <pc:docMk/>
            <pc:sldMk cId="2564501256" sldId="258"/>
            <ac:spMk id="5" creationId="{E9E11DD7-008C-4EA2-8795-C33502D452DF}"/>
          </ac:spMkLst>
        </pc:spChg>
        <pc:spChg chg="add del mod ord">
          <ac:chgData name="Julian Murschetz" userId="474be89754163a9a" providerId="LiveId" clId="{BA2B5968-1D5D-4841-87C3-EC0716FE48F1}" dt="2024-05-30T15:46:55.854" v="644" actId="478"/>
          <ac:spMkLst>
            <pc:docMk/>
            <pc:sldMk cId="2564501256" sldId="258"/>
            <ac:spMk id="6" creationId="{593A8D8A-0048-48BA-A5F9-2C35B559B5B3}"/>
          </ac:spMkLst>
        </pc:spChg>
        <pc:spChg chg="add mod ord">
          <ac:chgData name="Julian Murschetz" userId="474be89754163a9a" providerId="LiveId" clId="{BA2B5968-1D5D-4841-87C3-EC0716FE48F1}" dt="2024-05-30T17:07:37.191" v="1272" actId="1076"/>
          <ac:spMkLst>
            <pc:docMk/>
            <pc:sldMk cId="2564501256" sldId="258"/>
            <ac:spMk id="7" creationId="{93EA3378-A445-43B1-BEDA-D4C3350BED05}"/>
          </ac:spMkLst>
        </pc:spChg>
        <pc:spChg chg="add del mod ord">
          <ac:chgData name="Julian Murschetz" userId="474be89754163a9a" providerId="LiveId" clId="{BA2B5968-1D5D-4841-87C3-EC0716FE48F1}" dt="2024-05-30T15:43:33.131" v="380" actId="478"/>
          <ac:spMkLst>
            <pc:docMk/>
            <pc:sldMk cId="2564501256" sldId="258"/>
            <ac:spMk id="8" creationId="{B6A0E63A-BEEB-4A92-A088-37D81FA280A2}"/>
          </ac:spMkLst>
        </pc:spChg>
        <pc:spChg chg="add del mod ord">
          <ac:chgData name="Julian Murschetz" userId="474be89754163a9a" providerId="LiveId" clId="{BA2B5968-1D5D-4841-87C3-EC0716FE48F1}" dt="2024-05-30T15:46:54.551" v="643" actId="478"/>
          <ac:spMkLst>
            <pc:docMk/>
            <pc:sldMk cId="2564501256" sldId="258"/>
            <ac:spMk id="9" creationId="{8BE53285-0B2F-46E0-9FBF-039394F04635}"/>
          </ac:spMkLst>
        </pc:spChg>
        <pc:spChg chg="add del mod">
          <ac:chgData name="Julian Murschetz" userId="474be89754163a9a" providerId="LiveId" clId="{BA2B5968-1D5D-4841-87C3-EC0716FE48F1}" dt="2024-05-30T15:43:35.111" v="381" actId="478"/>
          <ac:spMkLst>
            <pc:docMk/>
            <pc:sldMk cId="2564501256" sldId="258"/>
            <ac:spMk id="11" creationId="{27D02820-2DC5-4F87-BC09-0ACA9D5DE538}"/>
          </ac:spMkLst>
        </pc:spChg>
        <pc:picChg chg="add del mod ord">
          <ac:chgData name="Julian Murschetz" userId="474be89754163a9a" providerId="LiveId" clId="{BA2B5968-1D5D-4841-87C3-EC0716FE48F1}" dt="2024-05-30T18:36:03.013" v="2939" actId="478"/>
          <ac:picMkLst>
            <pc:docMk/>
            <pc:sldMk cId="2564501256" sldId="258"/>
            <ac:picMk id="12" creationId="{483CC995-7CBF-4104-9A86-D1C3C772D06B}"/>
          </ac:picMkLst>
        </pc:picChg>
      </pc:sldChg>
      <pc:sldChg chg="addSp delSp modSp new mod modClrScheme chgLayout">
        <pc:chgData name="Julian Murschetz" userId="474be89754163a9a" providerId="LiveId" clId="{BA2B5968-1D5D-4841-87C3-EC0716FE48F1}" dt="2024-05-30T16:11:57.039" v="872" actId="1076"/>
        <pc:sldMkLst>
          <pc:docMk/>
          <pc:sldMk cId="682725981" sldId="259"/>
        </pc:sldMkLst>
        <pc:spChg chg="del mod ord">
          <ac:chgData name="Julian Murschetz" userId="474be89754163a9a" providerId="LiveId" clId="{BA2B5968-1D5D-4841-87C3-EC0716FE48F1}" dt="2024-05-30T15:46:46.590" v="641" actId="700"/>
          <ac:spMkLst>
            <pc:docMk/>
            <pc:sldMk cId="682725981" sldId="259"/>
            <ac:spMk id="2" creationId="{67ACBDFC-4879-47FB-A926-AD5F31E2DF89}"/>
          </ac:spMkLst>
        </pc:spChg>
        <pc:spChg chg="del mod ord">
          <ac:chgData name="Julian Murschetz" userId="474be89754163a9a" providerId="LiveId" clId="{BA2B5968-1D5D-4841-87C3-EC0716FE48F1}" dt="2024-05-30T15:46:46.590" v="641" actId="700"/>
          <ac:spMkLst>
            <pc:docMk/>
            <pc:sldMk cId="682725981" sldId="259"/>
            <ac:spMk id="3" creationId="{2D62AFBE-A81E-4F32-8EF8-1B7C2E8C6783}"/>
          </ac:spMkLst>
        </pc:spChg>
        <pc:spChg chg="add mod ord">
          <ac:chgData name="Julian Murschetz" userId="474be89754163a9a" providerId="LiveId" clId="{BA2B5968-1D5D-4841-87C3-EC0716FE48F1}" dt="2024-05-30T16:10:32.781" v="857" actId="20577"/>
          <ac:spMkLst>
            <pc:docMk/>
            <pc:sldMk cId="682725981" sldId="259"/>
            <ac:spMk id="4" creationId="{815D6F00-A3E7-4A12-8486-DE4346ED7B0B}"/>
          </ac:spMkLst>
        </pc:spChg>
        <pc:spChg chg="add del mod ord">
          <ac:chgData name="Julian Murschetz" userId="474be89754163a9a" providerId="LiveId" clId="{BA2B5968-1D5D-4841-87C3-EC0716FE48F1}" dt="2024-05-30T16:10:39.743" v="858"/>
          <ac:spMkLst>
            <pc:docMk/>
            <pc:sldMk cId="682725981" sldId="259"/>
            <ac:spMk id="5" creationId="{65830475-4FA6-4470-A46A-220207CEF4ED}"/>
          </ac:spMkLst>
        </pc:spChg>
        <pc:spChg chg="add mod">
          <ac:chgData name="Julian Murschetz" userId="474be89754163a9a" providerId="LiveId" clId="{BA2B5968-1D5D-4841-87C3-EC0716FE48F1}" dt="2024-05-30T16:11:57.039" v="872" actId="1076"/>
          <ac:spMkLst>
            <pc:docMk/>
            <pc:sldMk cId="682725981" sldId="259"/>
            <ac:spMk id="7" creationId="{204F6FDE-8E17-429F-9E9A-580142C53204}"/>
          </ac:spMkLst>
        </pc:spChg>
        <pc:picChg chg="add mod">
          <ac:chgData name="Julian Murschetz" userId="474be89754163a9a" providerId="LiveId" clId="{BA2B5968-1D5D-4841-87C3-EC0716FE48F1}" dt="2024-05-30T16:10:53.533" v="860" actId="1076"/>
          <ac:picMkLst>
            <pc:docMk/>
            <pc:sldMk cId="682725981" sldId="259"/>
            <ac:picMk id="6" creationId="{01953862-62A7-4A63-AB37-B76BE8804070}"/>
          </ac:picMkLst>
        </pc:picChg>
      </pc:sldChg>
      <pc:sldChg chg="modSp new mod">
        <pc:chgData name="Julian Murschetz" userId="474be89754163a9a" providerId="LiveId" clId="{BA2B5968-1D5D-4841-87C3-EC0716FE48F1}" dt="2024-05-30T16:12:32.808" v="881" actId="20577"/>
        <pc:sldMkLst>
          <pc:docMk/>
          <pc:sldMk cId="2591479174" sldId="260"/>
        </pc:sldMkLst>
        <pc:spChg chg="mod">
          <ac:chgData name="Julian Murschetz" userId="474be89754163a9a" providerId="LiveId" clId="{BA2B5968-1D5D-4841-87C3-EC0716FE48F1}" dt="2024-05-30T16:12:32.808" v="881" actId="20577"/>
          <ac:spMkLst>
            <pc:docMk/>
            <pc:sldMk cId="2591479174" sldId="260"/>
            <ac:spMk id="2" creationId="{35FC6467-D511-4267-BB20-B2AFDF361E5C}"/>
          </ac:spMkLst>
        </pc:spChg>
      </pc:sldChg>
      <pc:sldChg chg="addSp delSp modSp new mod">
        <pc:chgData name="Julian Murschetz" userId="474be89754163a9a" providerId="LiveId" clId="{BA2B5968-1D5D-4841-87C3-EC0716FE48F1}" dt="2024-05-30T18:48:48.984" v="3058"/>
        <pc:sldMkLst>
          <pc:docMk/>
          <pc:sldMk cId="1003053640" sldId="261"/>
        </pc:sldMkLst>
        <pc:spChg chg="mod">
          <ac:chgData name="Julian Murschetz" userId="474be89754163a9a" providerId="LiveId" clId="{BA2B5968-1D5D-4841-87C3-EC0716FE48F1}" dt="2024-05-30T16:12:42.512" v="900" actId="20577"/>
          <ac:spMkLst>
            <pc:docMk/>
            <pc:sldMk cId="1003053640" sldId="261"/>
            <ac:spMk id="2" creationId="{16280FFB-DF77-46DE-8AB4-F73D80775584}"/>
          </ac:spMkLst>
        </pc:spChg>
        <pc:spChg chg="add del mod">
          <ac:chgData name="Julian Murschetz" userId="474be89754163a9a" providerId="LiveId" clId="{BA2B5968-1D5D-4841-87C3-EC0716FE48F1}" dt="2024-05-30T18:39:57.360" v="2945" actId="20577"/>
          <ac:spMkLst>
            <pc:docMk/>
            <pc:sldMk cId="1003053640" sldId="261"/>
            <ac:spMk id="3" creationId="{BB47FA13-C994-440D-BCAF-4CCB624A8B1C}"/>
          </ac:spMkLst>
        </pc:spChg>
        <pc:spChg chg="add del mod">
          <ac:chgData name="Julian Murschetz" userId="474be89754163a9a" providerId="LiveId" clId="{BA2B5968-1D5D-4841-87C3-EC0716FE48F1}" dt="2024-05-30T16:38:27.379" v="954" actId="478"/>
          <ac:spMkLst>
            <pc:docMk/>
            <pc:sldMk cId="1003053640" sldId="261"/>
            <ac:spMk id="6" creationId="{9EB0F4F3-679C-414E-9092-0CDBA3F90E25}"/>
          </ac:spMkLst>
        </pc:spChg>
        <pc:spChg chg="add mod">
          <ac:chgData name="Julian Murschetz" userId="474be89754163a9a" providerId="LiveId" clId="{BA2B5968-1D5D-4841-87C3-EC0716FE48F1}" dt="2024-05-30T18:32:17.188" v="2905"/>
          <ac:spMkLst>
            <pc:docMk/>
            <pc:sldMk cId="1003053640" sldId="261"/>
            <ac:spMk id="7" creationId="{1A845379-E927-4BD8-A1DA-73F2E35B3468}"/>
          </ac:spMkLst>
        </pc:spChg>
        <pc:spChg chg="add del mod">
          <ac:chgData name="Julian Murschetz" userId="474be89754163a9a" providerId="LiveId" clId="{BA2B5968-1D5D-4841-87C3-EC0716FE48F1}" dt="2024-05-30T17:40:23.804" v="1921" actId="478"/>
          <ac:spMkLst>
            <pc:docMk/>
            <pc:sldMk cId="1003053640" sldId="261"/>
            <ac:spMk id="8" creationId="{2BBA894E-5E16-4741-946C-E50291977EAE}"/>
          </ac:spMkLst>
        </pc:spChg>
        <pc:spChg chg="add del mod">
          <ac:chgData name="Julian Murschetz" userId="474be89754163a9a" providerId="LiveId" clId="{BA2B5968-1D5D-4841-87C3-EC0716FE48F1}" dt="2024-05-30T17:13:56.027" v="1366" actId="478"/>
          <ac:spMkLst>
            <pc:docMk/>
            <pc:sldMk cId="1003053640" sldId="261"/>
            <ac:spMk id="11" creationId="{16A527DA-8A0B-426F-8BA4-481FBCD31494}"/>
          </ac:spMkLst>
        </pc:spChg>
        <pc:spChg chg="add del mod">
          <ac:chgData name="Julian Murschetz" userId="474be89754163a9a" providerId="LiveId" clId="{BA2B5968-1D5D-4841-87C3-EC0716FE48F1}" dt="2024-05-30T17:33:54.551" v="1865" actId="478"/>
          <ac:spMkLst>
            <pc:docMk/>
            <pc:sldMk cId="1003053640" sldId="261"/>
            <ac:spMk id="12" creationId="{1E9A41AF-4DA9-4D44-93C4-85BF6147E501}"/>
          </ac:spMkLst>
        </pc:spChg>
        <pc:spChg chg="add del mod">
          <ac:chgData name="Julian Murschetz" userId="474be89754163a9a" providerId="LiveId" clId="{BA2B5968-1D5D-4841-87C3-EC0716FE48F1}" dt="2024-05-30T18:48:48.984" v="3058"/>
          <ac:spMkLst>
            <pc:docMk/>
            <pc:sldMk cId="1003053640" sldId="261"/>
            <ac:spMk id="13" creationId="{26316DE3-37D8-4B23-ADDF-7503B1832855}"/>
          </ac:spMkLst>
        </pc:spChg>
        <pc:picChg chg="add mod">
          <ac:chgData name="Julian Murschetz" userId="474be89754163a9a" providerId="LiveId" clId="{BA2B5968-1D5D-4841-87C3-EC0716FE48F1}" dt="2024-05-30T18:25:04.691" v="2872" actId="1076"/>
          <ac:picMkLst>
            <pc:docMk/>
            <pc:sldMk cId="1003053640" sldId="261"/>
            <ac:picMk id="4" creationId="{1702AA5D-27DE-4F2D-B562-881450CF51A9}"/>
          </ac:picMkLst>
        </pc:picChg>
        <pc:picChg chg="add del mod">
          <ac:chgData name="Julian Murschetz" userId="474be89754163a9a" providerId="LiveId" clId="{BA2B5968-1D5D-4841-87C3-EC0716FE48F1}" dt="2024-05-30T17:12:05.678" v="1311" actId="478"/>
          <ac:picMkLst>
            <pc:docMk/>
            <pc:sldMk cId="1003053640" sldId="261"/>
            <ac:picMk id="5" creationId="{9FA9CF18-9BE7-40DC-AF63-438A5A44BCD6}"/>
          </ac:picMkLst>
        </pc:picChg>
        <pc:picChg chg="add del mod">
          <ac:chgData name="Julian Murschetz" userId="474be89754163a9a" providerId="LiveId" clId="{BA2B5968-1D5D-4841-87C3-EC0716FE48F1}" dt="2024-05-30T17:34:05.700" v="1867" actId="478"/>
          <ac:picMkLst>
            <pc:docMk/>
            <pc:sldMk cId="1003053640" sldId="261"/>
            <ac:picMk id="9" creationId="{7889DAAA-2E61-46D4-978F-E2453BCD008E}"/>
          </ac:picMkLst>
        </pc:picChg>
      </pc:sldChg>
      <pc:sldChg chg="addSp delSp modSp new mod">
        <pc:chgData name="Julian Murschetz" userId="474be89754163a9a" providerId="LiveId" clId="{BA2B5968-1D5D-4841-87C3-EC0716FE48F1}" dt="2024-05-30T18:47:37.943" v="3040" actId="20577"/>
        <pc:sldMkLst>
          <pc:docMk/>
          <pc:sldMk cId="3969720788" sldId="262"/>
        </pc:sldMkLst>
        <pc:spChg chg="mod">
          <ac:chgData name="Julian Murschetz" userId="474be89754163a9a" providerId="LiveId" clId="{BA2B5968-1D5D-4841-87C3-EC0716FE48F1}" dt="2024-05-30T18:47:37.943" v="3040" actId="20577"/>
          <ac:spMkLst>
            <pc:docMk/>
            <pc:sldMk cId="3969720788" sldId="262"/>
            <ac:spMk id="2" creationId="{3684EB91-6BB0-4AD0-AC88-06B99AC63132}"/>
          </ac:spMkLst>
        </pc:spChg>
        <pc:spChg chg="del">
          <ac:chgData name="Julian Murschetz" userId="474be89754163a9a" providerId="LiveId" clId="{BA2B5968-1D5D-4841-87C3-EC0716FE48F1}" dt="2024-05-30T16:34:36.216" v="917"/>
          <ac:spMkLst>
            <pc:docMk/>
            <pc:sldMk cId="3969720788" sldId="262"/>
            <ac:spMk id="3" creationId="{693A05CD-CB81-45F2-8A2D-68ABF17CF086}"/>
          </ac:spMkLst>
        </pc:spChg>
        <pc:spChg chg="add del mod">
          <ac:chgData name="Julian Murschetz" userId="474be89754163a9a" providerId="LiveId" clId="{BA2B5968-1D5D-4841-87C3-EC0716FE48F1}" dt="2024-05-30T18:44:28.343" v="3006" actId="478"/>
          <ac:spMkLst>
            <pc:docMk/>
            <pc:sldMk cId="3969720788" sldId="262"/>
            <ac:spMk id="7" creationId="{EAC10F48-D21E-4326-8AEE-18E17847D50C}"/>
          </ac:spMkLst>
        </pc:spChg>
        <pc:spChg chg="add del mod">
          <ac:chgData name="Julian Murschetz" userId="474be89754163a9a" providerId="LiveId" clId="{BA2B5968-1D5D-4841-87C3-EC0716FE48F1}" dt="2024-05-30T18:44:30.317" v="3007" actId="478"/>
          <ac:spMkLst>
            <pc:docMk/>
            <pc:sldMk cId="3969720788" sldId="262"/>
            <ac:spMk id="17" creationId="{99F737B0-E3F4-45B1-BFC7-973613666F3F}"/>
          </ac:spMkLst>
        </pc:spChg>
        <pc:spChg chg="add mod">
          <ac:chgData name="Julian Murschetz" userId="474be89754163a9a" providerId="LiveId" clId="{BA2B5968-1D5D-4841-87C3-EC0716FE48F1}" dt="2024-05-30T18:46:09.928" v="3026" actId="207"/>
          <ac:spMkLst>
            <pc:docMk/>
            <pc:sldMk cId="3969720788" sldId="262"/>
            <ac:spMk id="18" creationId="{6C1C8E18-C107-4401-B23D-ABA70143EBB4}"/>
          </ac:spMkLst>
        </pc:spChg>
        <pc:spChg chg="add mod">
          <ac:chgData name="Julian Murschetz" userId="474be89754163a9a" providerId="LiveId" clId="{BA2B5968-1D5D-4841-87C3-EC0716FE48F1}" dt="2024-05-30T18:47:29.543" v="3037" actId="20577"/>
          <ac:spMkLst>
            <pc:docMk/>
            <pc:sldMk cId="3969720788" sldId="262"/>
            <ac:spMk id="23" creationId="{F0740E6F-3EEA-4B86-8972-629BC0A733C2}"/>
          </ac:spMkLst>
        </pc:spChg>
        <pc:picChg chg="add del mod">
          <ac:chgData name="Julian Murschetz" userId="474be89754163a9a" providerId="LiveId" clId="{BA2B5968-1D5D-4841-87C3-EC0716FE48F1}" dt="2024-05-30T16:34:35.034" v="916" actId="478"/>
          <ac:picMkLst>
            <pc:docMk/>
            <pc:sldMk cId="3969720788" sldId="262"/>
            <ac:picMk id="4" creationId="{03A13A38-8B8F-45E5-AF3A-975FF7F9173F}"/>
          </ac:picMkLst>
        </pc:picChg>
        <pc:picChg chg="add del mod">
          <ac:chgData name="Julian Murschetz" userId="474be89754163a9a" providerId="LiveId" clId="{BA2B5968-1D5D-4841-87C3-EC0716FE48F1}" dt="2024-05-30T16:37:06.443" v="942" actId="21"/>
          <ac:picMkLst>
            <pc:docMk/>
            <pc:sldMk cId="3969720788" sldId="262"/>
            <ac:picMk id="5" creationId="{B94103F0-FD75-44E2-895F-2A7FC36290E2}"/>
          </ac:picMkLst>
        </pc:picChg>
        <pc:picChg chg="add del mod">
          <ac:chgData name="Julian Murschetz" userId="474be89754163a9a" providerId="LiveId" clId="{BA2B5968-1D5D-4841-87C3-EC0716FE48F1}" dt="2024-05-30T18:43:04.984" v="2991"/>
          <ac:picMkLst>
            <pc:docMk/>
            <pc:sldMk cId="3969720788" sldId="262"/>
            <ac:picMk id="8" creationId="{EBC5DD2B-9569-44E5-916C-E1CB66A7781F}"/>
          </ac:picMkLst>
        </pc:picChg>
        <pc:picChg chg="add del mod">
          <ac:chgData name="Julian Murschetz" userId="474be89754163a9a" providerId="LiveId" clId="{BA2B5968-1D5D-4841-87C3-EC0716FE48F1}" dt="2024-05-30T18:43:04.984" v="2991"/>
          <ac:picMkLst>
            <pc:docMk/>
            <pc:sldMk cId="3969720788" sldId="262"/>
            <ac:picMk id="9" creationId="{F6A72E2D-5642-4292-819F-E910CA90A5E0}"/>
          </ac:picMkLst>
        </pc:picChg>
        <pc:picChg chg="add del mod">
          <ac:chgData name="Julian Murschetz" userId="474be89754163a9a" providerId="LiveId" clId="{BA2B5968-1D5D-4841-87C3-EC0716FE48F1}" dt="2024-05-30T18:43:04.984" v="2991"/>
          <ac:picMkLst>
            <pc:docMk/>
            <pc:sldMk cId="3969720788" sldId="262"/>
            <ac:picMk id="10" creationId="{E0003791-2B1C-4A17-967A-5C565DDA7B63}"/>
          </ac:picMkLst>
        </pc:picChg>
        <pc:picChg chg="add del mod">
          <ac:chgData name="Julian Murschetz" userId="474be89754163a9a" providerId="LiveId" clId="{BA2B5968-1D5D-4841-87C3-EC0716FE48F1}" dt="2024-05-30T18:43:04.984" v="2991"/>
          <ac:picMkLst>
            <pc:docMk/>
            <pc:sldMk cId="3969720788" sldId="262"/>
            <ac:picMk id="11" creationId="{F3F792CC-090E-4BB6-BC69-3458196EF501}"/>
          </ac:picMkLst>
        </pc:picChg>
        <pc:picChg chg="add del mod">
          <ac:chgData name="Julian Murschetz" userId="474be89754163a9a" providerId="LiveId" clId="{BA2B5968-1D5D-4841-87C3-EC0716FE48F1}" dt="2024-05-30T18:44:32.317" v="3010" actId="478"/>
          <ac:picMkLst>
            <pc:docMk/>
            <pc:sldMk cId="3969720788" sldId="262"/>
            <ac:picMk id="12" creationId="{956DEA0D-8441-4583-96FA-8343FF807C15}"/>
          </ac:picMkLst>
        </pc:picChg>
        <pc:picChg chg="add del mod">
          <ac:chgData name="Julian Murschetz" userId="474be89754163a9a" providerId="LiveId" clId="{BA2B5968-1D5D-4841-87C3-EC0716FE48F1}" dt="2024-05-30T18:44:31.573" v="3009" actId="478"/>
          <ac:picMkLst>
            <pc:docMk/>
            <pc:sldMk cId="3969720788" sldId="262"/>
            <ac:picMk id="13" creationId="{A0DC5865-975B-4F6F-8EE7-63793BC02865}"/>
          </ac:picMkLst>
        </pc:picChg>
        <pc:picChg chg="add del mod">
          <ac:chgData name="Julian Murschetz" userId="474be89754163a9a" providerId="LiveId" clId="{BA2B5968-1D5D-4841-87C3-EC0716FE48F1}" dt="2024-05-30T18:44:32.686" v="3011" actId="478"/>
          <ac:picMkLst>
            <pc:docMk/>
            <pc:sldMk cId="3969720788" sldId="262"/>
            <ac:picMk id="14" creationId="{61712C30-353D-4523-819C-13F535C2901B}"/>
          </ac:picMkLst>
        </pc:picChg>
        <pc:picChg chg="add del mod">
          <ac:chgData name="Julian Murschetz" userId="474be89754163a9a" providerId="LiveId" clId="{BA2B5968-1D5D-4841-87C3-EC0716FE48F1}" dt="2024-05-30T18:44:30.966" v="3008" actId="478"/>
          <ac:picMkLst>
            <pc:docMk/>
            <pc:sldMk cId="3969720788" sldId="262"/>
            <ac:picMk id="15" creationId="{EA7FD055-C788-4B4C-8A80-9F48B46A880A}"/>
          </ac:picMkLst>
        </pc:picChg>
        <pc:picChg chg="add mod">
          <ac:chgData name="Julian Murschetz" userId="474be89754163a9a" providerId="LiveId" clId="{BA2B5968-1D5D-4841-87C3-EC0716FE48F1}" dt="2024-05-30T18:45:36.236" v="3020" actId="1076"/>
          <ac:picMkLst>
            <pc:docMk/>
            <pc:sldMk cId="3969720788" sldId="262"/>
            <ac:picMk id="19" creationId="{64BA836C-F6B3-4A43-8491-09B037806F3A}"/>
          </ac:picMkLst>
        </pc:picChg>
        <pc:picChg chg="add mod">
          <ac:chgData name="Julian Murschetz" userId="474be89754163a9a" providerId="LiveId" clId="{BA2B5968-1D5D-4841-87C3-EC0716FE48F1}" dt="2024-05-30T18:45:28.935" v="3019" actId="1076"/>
          <ac:picMkLst>
            <pc:docMk/>
            <pc:sldMk cId="3969720788" sldId="262"/>
            <ac:picMk id="20" creationId="{5373BE20-AB5F-465D-9D90-D04D024172CB}"/>
          </ac:picMkLst>
        </pc:picChg>
        <pc:picChg chg="add mod">
          <ac:chgData name="Julian Murschetz" userId="474be89754163a9a" providerId="LiveId" clId="{BA2B5968-1D5D-4841-87C3-EC0716FE48F1}" dt="2024-05-30T18:45:42.958" v="3021" actId="1076"/>
          <ac:picMkLst>
            <pc:docMk/>
            <pc:sldMk cId="3969720788" sldId="262"/>
            <ac:picMk id="21" creationId="{E6370B25-D43A-47C0-9F34-F25BB369366D}"/>
          </ac:picMkLst>
        </pc:picChg>
        <pc:picChg chg="add mod">
          <ac:chgData name="Julian Murschetz" userId="474be89754163a9a" providerId="LiveId" clId="{BA2B5968-1D5D-4841-87C3-EC0716FE48F1}" dt="2024-05-30T18:45:24.896" v="3018" actId="688"/>
          <ac:picMkLst>
            <pc:docMk/>
            <pc:sldMk cId="3969720788" sldId="262"/>
            <ac:picMk id="22" creationId="{9D5EA19E-91C2-4655-9808-D5F1EC96908F}"/>
          </ac:picMkLst>
        </pc:picChg>
      </pc:sldChg>
      <pc:sldChg chg="addSp delSp modSp new mod ord">
        <pc:chgData name="Julian Murschetz" userId="474be89754163a9a" providerId="LiveId" clId="{BA2B5968-1D5D-4841-87C3-EC0716FE48F1}" dt="2024-05-30T18:37:12.159" v="2941" actId="20577"/>
        <pc:sldMkLst>
          <pc:docMk/>
          <pc:sldMk cId="942279802" sldId="263"/>
        </pc:sldMkLst>
        <pc:spChg chg="mod">
          <ac:chgData name="Julian Murschetz" userId="474be89754163a9a" providerId="LiveId" clId="{BA2B5968-1D5D-4841-87C3-EC0716FE48F1}" dt="2024-05-30T16:59:18.704" v="1139" actId="14100"/>
          <ac:spMkLst>
            <pc:docMk/>
            <pc:sldMk cId="942279802" sldId="263"/>
            <ac:spMk id="2" creationId="{974AEBFA-4E6D-4870-A207-D207997671D2}"/>
          </ac:spMkLst>
        </pc:spChg>
        <pc:spChg chg="mod">
          <ac:chgData name="Julian Murschetz" userId="474be89754163a9a" providerId="LiveId" clId="{BA2B5968-1D5D-4841-87C3-EC0716FE48F1}" dt="2024-05-30T17:55:01.238" v="2011" actId="20577"/>
          <ac:spMkLst>
            <pc:docMk/>
            <pc:sldMk cId="942279802" sldId="263"/>
            <ac:spMk id="3" creationId="{0BDBE08A-1009-4231-920F-A32667FEDBFD}"/>
          </ac:spMkLst>
        </pc:spChg>
        <pc:spChg chg="add mod">
          <ac:chgData name="Julian Murschetz" userId="474be89754163a9a" providerId="LiveId" clId="{BA2B5968-1D5D-4841-87C3-EC0716FE48F1}" dt="2024-05-30T18:37:12.159" v="2941" actId="20577"/>
          <ac:spMkLst>
            <pc:docMk/>
            <pc:sldMk cId="942279802" sldId="263"/>
            <ac:spMk id="4" creationId="{A7E17C62-446B-48E7-8193-2DCB53875D27}"/>
          </ac:spMkLst>
        </pc:spChg>
        <pc:spChg chg="add">
          <ac:chgData name="Julian Murschetz" userId="474be89754163a9a" providerId="LiveId" clId="{BA2B5968-1D5D-4841-87C3-EC0716FE48F1}" dt="2024-05-30T16:59:09.868" v="1135"/>
          <ac:spMkLst>
            <pc:docMk/>
            <pc:sldMk cId="942279802" sldId="263"/>
            <ac:spMk id="5" creationId="{550B4054-56C9-4448-BF1C-BE61B3008B47}"/>
          </ac:spMkLst>
        </pc:spChg>
        <pc:spChg chg="add del mod">
          <ac:chgData name="Julian Murschetz" userId="474be89754163a9a" providerId="LiveId" clId="{BA2B5968-1D5D-4841-87C3-EC0716FE48F1}" dt="2024-05-30T16:59:20.412" v="1140"/>
          <ac:spMkLst>
            <pc:docMk/>
            <pc:sldMk cId="942279802" sldId="263"/>
            <ac:spMk id="6" creationId="{A5851FD8-C622-4BD2-906E-BA4E0FE96AAF}"/>
          </ac:spMkLst>
        </pc:spChg>
        <pc:spChg chg="add del mod">
          <ac:chgData name="Julian Murschetz" userId="474be89754163a9a" providerId="LiveId" clId="{BA2B5968-1D5D-4841-87C3-EC0716FE48F1}" dt="2024-05-30T16:59:35.231" v="1145" actId="478"/>
          <ac:spMkLst>
            <pc:docMk/>
            <pc:sldMk cId="942279802" sldId="263"/>
            <ac:spMk id="7" creationId="{162AE393-188B-4FBA-B70B-988CB96B30E8}"/>
          </ac:spMkLst>
        </pc:spChg>
        <pc:picChg chg="add mod ord">
          <ac:chgData name="Julian Murschetz" userId="474be89754163a9a" providerId="LiveId" clId="{BA2B5968-1D5D-4841-87C3-EC0716FE48F1}" dt="2024-05-30T17:54:59.177" v="2010" actId="167"/>
          <ac:picMkLst>
            <pc:docMk/>
            <pc:sldMk cId="942279802" sldId="263"/>
            <ac:picMk id="9" creationId="{DD9AE8F7-DA5B-49A1-BA65-EEBBB74CE1FA}"/>
          </ac:picMkLst>
        </pc:picChg>
      </pc:sldChg>
      <pc:sldChg chg="addSp delSp modSp new del mod modClrScheme chgLayout">
        <pc:chgData name="Julian Murschetz" userId="474be89754163a9a" providerId="LiveId" clId="{BA2B5968-1D5D-4841-87C3-EC0716FE48F1}" dt="2024-05-30T18:47:57.159" v="3041" actId="47"/>
        <pc:sldMkLst>
          <pc:docMk/>
          <pc:sldMk cId="2104881417" sldId="264"/>
        </pc:sldMkLst>
        <pc:spChg chg="del mod ord">
          <ac:chgData name="Julian Murschetz" userId="474be89754163a9a" providerId="LiveId" clId="{BA2B5968-1D5D-4841-87C3-EC0716FE48F1}" dt="2024-05-30T17:11:12.216" v="1295" actId="700"/>
          <ac:spMkLst>
            <pc:docMk/>
            <pc:sldMk cId="2104881417" sldId="264"/>
            <ac:spMk id="2" creationId="{2FBF09F6-818A-4090-BD9C-8A8647D6017A}"/>
          </ac:spMkLst>
        </pc:spChg>
        <pc:spChg chg="del mod ord">
          <ac:chgData name="Julian Murschetz" userId="474be89754163a9a" providerId="LiveId" clId="{BA2B5968-1D5D-4841-87C3-EC0716FE48F1}" dt="2024-05-30T17:11:12.216" v="1295" actId="700"/>
          <ac:spMkLst>
            <pc:docMk/>
            <pc:sldMk cId="2104881417" sldId="264"/>
            <ac:spMk id="3" creationId="{AD4DAC85-A030-43FA-B37B-FB1E35AC3D5B}"/>
          </ac:spMkLst>
        </pc:spChg>
        <pc:spChg chg="add mod ord">
          <ac:chgData name="Julian Murschetz" userId="474be89754163a9a" providerId="LiveId" clId="{BA2B5968-1D5D-4841-87C3-EC0716FE48F1}" dt="2024-05-30T17:11:12.224" v="1296" actId="27636"/>
          <ac:spMkLst>
            <pc:docMk/>
            <pc:sldMk cId="2104881417" sldId="264"/>
            <ac:spMk id="4" creationId="{BE2B816E-8DC0-4ADF-9AF6-6052C624F4C4}"/>
          </ac:spMkLst>
        </pc:spChg>
        <pc:spChg chg="add mod ord">
          <ac:chgData name="Julian Murschetz" userId="474be89754163a9a" providerId="LiveId" clId="{BA2B5968-1D5D-4841-87C3-EC0716FE48F1}" dt="2024-05-30T17:11:12.216" v="1295" actId="700"/>
          <ac:spMkLst>
            <pc:docMk/>
            <pc:sldMk cId="2104881417" sldId="264"/>
            <ac:spMk id="5" creationId="{42A3262A-F0CF-41E6-BB4E-1499AEAA9146}"/>
          </ac:spMkLst>
        </pc:spChg>
        <pc:spChg chg="add mod ord">
          <ac:chgData name="Julian Murschetz" userId="474be89754163a9a" providerId="LiveId" clId="{BA2B5968-1D5D-4841-87C3-EC0716FE48F1}" dt="2024-05-30T17:11:43.332" v="1302" actId="20577"/>
          <ac:spMkLst>
            <pc:docMk/>
            <pc:sldMk cId="2104881417" sldId="264"/>
            <ac:spMk id="6" creationId="{FCCB8AB5-0640-467A-B81B-0AC2ED29FEC2}"/>
          </ac:spMkLst>
        </pc:spChg>
        <pc:spChg chg="add mod ord">
          <ac:chgData name="Julian Murschetz" userId="474be89754163a9a" providerId="LiveId" clId="{BA2B5968-1D5D-4841-87C3-EC0716FE48F1}" dt="2024-05-30T17:11:12.216" v="1295" actId="700"/>
          <ac:spMkLst>
            <pc:docMk/>
            <pc:sldMk cId="2104881417" sldId="264"/>
            <ac:spMk id="7" creationId="{A10CB579-842E-4FBC-922A-61CA9138D4E4}"/>
          </ac:spMkLst>
        </pc:spChg>
        <pc:spChg chg="add mod ord">
          <ac:chgData name="Julian Murschetz" userId="474be89754163a9a" providerId="LiveId" clId="{BA2B5968-1D5D-4841-87C3-EC0716FE48F1}" dt="2024-05-30T17:11:12.216" v="1295" actId="700"/>
          <ac:spMkLst>
            <pc:docMk/>
            <pc:sldMk cId="2104881417" sldId="264"/>
            <ac:spMk id="8" creationId="{79622E17-BE93-460E-A5AD-C7F8D1616F15}"/>
          </ac:spMkLst>
        </pc:spChg>
        <pc:spChg chg="add mod ord">
          <ac:chgData name="Julian Murschetz" userId="474be89754163a9a" providerId="LiveId" clId="{BA2B5968-1D5D-4841-87C3-EC0716FE48F1}" dt="2024-05-30T17:11:12.216" v="1295" actId="700"/>
          <ac:spMkLst>
            <pc:docMk/>
            <pc:sldMk cId="2104881417" sldId="264"/>
            <ac:spMk id="9" creationId="{F88FA2B1-5BEA-40D9-AD30-1D6B7EB0790B}"/>
          </ac:spMkLst>
        </pc:spChg>
      </pc:sldChg>
      <pc:sldChg chg="addSp delSp modSp new del mod">
        <pc:chgData name="Julian Murschetz" userId="474be89754163a9a" providerId="LiveId" clId="{BA2B5968-1D5D-4841-87C3-EC0716FE48F1}" dt="2024-05-30T16:50:10.052" v="1092" actId="47"/>
        <pc:sldMkLst>
          <pc:docMk/>
          <pc:sldMk cId="3390459629" sldId="264"/>
        </pc:sldMkLst>
        <pc:spChg chg="mod">
          <ac:chgData name="Julian Murschetz" userId="474be89754163a9a" providerId="LiveId" clId="{BA2B5968-1D5D-4841-87C3-EC0716FE48F1}" dt="2024-05-30T16:48:43.615" v="1025" actId="27636"/>
          <ac:spMkLst>
            <pc:docMk/>
            <pc:sldMk cId="3390459629" sldId="264"/>
            <ac:spMk id="2" creationId="{643F3EBC-3925-4D66-98C8-E72DD6EE28FF}"/>
          </ac:spMkLst>
        </pc:spChg>
        <pc:spChg chg="del">
          <ac:chgData name="Julian Murschetz" userId="474be89754163a9a" providerId="LiveId" clId="{BA2B5968-1D5D-4841-87C3-EC0716FE48F1}" dt="2024-05-30T16:47:36.326" v="958" actId="3680"/>
          <ac:spMkLst>
            <pc:docMk/>
            <pc:sldMk cId="3390459629" sldId="264"/>
            <ac:spMk id="3" creationId="{EE9AC255-C177-4D94-918B-DB1763DF427D}"/>
          </ac:spMkLst>
        </pc:spChg>
        <pc:graphicFrameChg chg="add mod ord modGraphic">
          <ac:chgData name="Julian Murschetz" userId="474be89754163a9a" providerId="LiveId" clId="{BA2B5968-1D5D-4841-87C3-EC0716FE48F1}" dt="2024-05-30T16:49:59.196" v="1091" actId="20577"/>
          <ac:graphicFrameMkLst>
            <pc:docMk/>
            <pc:sldMk cId="3390459629" sldId="264"/>
            <ac:graphicFrameMk id="4" creationId="{4C011B37-DBD8-4A69-B630-EF3C5C15547F}"/>
          </ac:graphicFrameMkLst>
        </pc:graphicFrameChg>
        <pc:picChg chg="add mod">
          <ac:chgData name="Julian Murschetz" userId="474be89754163a9a" providerId="LiveId" clId="{BA2B5968-1D5D-4841-87C3-EC0716FE48F1}" dt="2024-05-30T16:48:46.887" v="1027" actId="1076"/>
          <ac:picMkLst>
            <pc:docMk/>
            <pc:sldMk cId="3390459629" sldId="264"/>
            <ac:picMk id="5" creationId="{5A38AB82-001F-4E73-A271-0989AB596CBD}"/>
          </ac:picMkLst>
        </pc:picChg>
      </pc:sldChg>
      <pc:sldChg chg="modSp new mod">
        <pc:chgData name="Julian Murschetz" userId="474be89754163a9a" providerId="LiveId" clId="{BA2B5968-1D5D-4841-87C3-EC0716FE48F1}" dt="2024-05-30T17:20:11.365" v="1495"/>
        <pc:sldMkLst>
          <pc:docMk/>
          <pc:sldMk cId="346394699" sldId="265"/>
        </pc:sldMkLst>
        <pc:spChg chg="mod">
          <ac:chgData name="Julian Murschetz" userId="474be89754163a9a" providerId="LiveId" clId="{BA2B5968-1D5D-4841-87C3-EC0716FE48F1}" dt="2024-05-30T17:20:01.975" v="1493" actId="20577"/>
          <ac:spMkLst>
            <pc:docMk/>
            <pc:sldMk cId="346394699" sldId="265"/>
            <ac:spMk id="2" creationId="{3B525955-16E0-47A2-AD9D-85CFC6D82981}"/>
          </ac:spMkLst>
        </pc:spChg>
        <pc:spChg chg="mod">
          <ac:chgData name="Julian Murschetz" userId="474be89754163a9a" providerId="LiveId" clId="{BA2B5968-1D5D-4841-87C3-EC0716FE48F1}" dt="2024-05-30T17:20:11.365" v="1495"/>
          <ac:spMkLst>
            <pc:docMk/>
            <pc:sldMk cId="346394699" sldId="265"/>
            <ac:spMk id="3" creationId="{A5E0D745-B079-44BF-B2D2-E8009A61DF1E}"/>
          </ac:spMkLst>
        </pc:spChg>
      </pc:sldChg>
      <pc:sldChg chg="addSp delSp modSp new mod">
        <pc:chgData name="Julian Murschetz" userId="474be89754163a9a" providerId="LiveId" clId="{BA2B5968-1D5D-4841-87C3-EC0716FE48F1}" dt="2024-05-30T17:57:26.678" v="2339" actId="478"/>
        <pc:sldMkLst>
          <pc:docMk/>
          <pc:sldMk cId="1388426987" sldId="266"/>
        </pc:sldMkLst>
        <pc:spChg chg="mod">
          <ac:chgData name="Julian Murschetz" userId="474be89754163a9a" providerId="LiveId" clId="{BA2B5968-1D5D-4841-87C3-EC0716FE48F1}" dt="2024-05-30T17:55:33.950" v="2016" actId="20577"/>
          <ac:spMkLst>
            <pc:docMk/>
            <pc:sldMk cId="1388426987" sldId="266"/>
            <ac:spMk id="2" creationId="{BA6449B0-967F-4EA7-94C1-EB36CA9BCB53}"/>
          </ac:spMkLst>
        </pc:spChg>
        <pc:spChg chg="del">
          <ac:chgData name="Julian Murschetz" userId="474be89754163a9a" providerId="LiveId" clId="{BA2B5968-1D5D-4841-87C3-EC0716FE48F1}" dt="2024-05-30T17:33:06.010" v="1856"/>
          <ac:spMkLst>
            <pc:docMk/>
            <pc:sldMk cId="1388426987" sldId="266"/>
            <ac:spMk id="3" creationId="{FE3D0F0B-7BAF-4D8A-87D6-EE580AA65974}"/>
          </ac:spMkLst>
        </pc:spChg>
        <pc:spChg chg="add mod">
          <ac:chgData name="Julian Murschetz" userId="474be89754163a9a" providerId="LiveId" clId="{BA2B5968-1D5D-4841-87C3-EC0716FE48F1}" dt="2024-05-30T17:56:24.456" v="2328" actId="20577"/>
          <ac:spMkLst>
            <pc:docMk/>
            <pc:sldMk cId="1388426987" sldId="266"/>
            <ac:spMk id="6" creationId="{D06C48FF-DE98-4829-AFFE-0FEC98E66603}"/>
          </ac:spMkLst>
        </pc:spChg>
        <pc:spChg chg="add del mod">
          <ac:chgData name="Julian Murschetz" userId="474be89754163a9a" providerId="LiveId" clId="{BA2B5968-1D5D-4841-87C3-EC0716FE48F1}" dt="2024-05-30T17:57:26.678" v="2339" actId="478"/>
          <ac:spMkLst>
            <pc:docMk/>
            <pc:sldMk cId="1388426987" sldId="266"/>
            <ac:spMk id="7" creationId="{3C8E0E4B-46E4-48F6-8CD1-259080F9051B}"/>
          </ac:spMkLst>
        </pc:spChg>
        <pc:picChg chg="add del mod">
          <ac:chgData name="Julian Murschetz" userId="474be89754163a9a" providerId="LiveId" clId="{BA2B5968-1D5D-4841-87C3-EC0716FE48F1}" dt="2024-05-30T17:32:59.719" v="1855" actId="478"/>
          <ac:picMkLst>
            <pc:docMk/>
            <pc:sldMk cId="1388426987" sldId="266"/>
            <ac:picMk id="4" creationId="{ACA3F0B9-9DF4-4E64-9633-38FC9CAE49FB}"/>
          </ac:picMkLst>
        </pc:picChg>
        <pc:picChg chg="add mod">
          <ac:chgData name="Julian Murschetz" userId="474be89754163a9a" providerId="LiveId" clId="{BA2B5968-1D5D-4841-87C3-EC0716FE48F1}" dt="2024-05-30T17:33:06.010" v="1856"/>
          <ac:picMkLst>
            <pc:docMk/>
            <pc:sldMk cId="1388426987" sldId="266"/>
            <ac:picMk id="5" creationId="{4AF195BE-6591-48CA-BB90-7C3A0685E57E}"/>
          </ac:picMkLst>
        </pc:picChg>
      </pc:sldChg>
      <pc:sldChg chg="addSp modSp new mod">
        <pc:chgData name="Julian Murschetz" userId="474be89754163a9a" providerId="LiveId" clId="{BA2B5968-1D5D-4841-87C3-EC0716FE48F1}" dt="2024-05-30T18:49:16.883" v="3064" actId="20577"/>
        <pc:sldMkLst>
          <pc:docMk/>
          <pc:sldMk cId="2709779763" sldId="267"/>
        </pc:sldMkLst>
        <pc:spChg chg="mod">
          <ac:chgData name="Julian Murschetz" userId="474be89754163a9a" providerId="LiveId" clId="{BA2B5968-1D5D-4841-87C3-EC0716FE48F1}" dt="2024-05-30T18:49:16.883" v="3064" actId="20577"/>
          <ac:spMkLst>
            <pc:docMk/>
            <pc:sldMk cId="2709779763" sldId="267"/>
            <ac:spMk id="2" creationId="{CBA75E7B-A368-4ABA-8999-0653921855D4}"/>
          </ac:spMkLst>
        </pc:spChg>
        <pc:spChg chg="mod">
          <ac:chgData name="Julian Murschetz" userId="474be89754163a9a" providerId="LiveId" clId="{BA2B5968-1D5D-4841-87C3-EC0716FE48F1}" dt="2024-05-30T18:48:26.566" v="3055" actId="20577"/>
          <ac:spMkLst>
            <pc:docMk/>
            <pc:sldMk cId="2709779763" sldId="267"/>
            <ac:spMk id="3" creationId="{ED3FCED4-55FB-4991-B102-A7FA89FD240B}"/>
          </ac:spMkLst>
        </pc:spChg>
        <pc:spChg chg="add mod">
          <ac:chgData name="Julian Murschetz" userId="474be89754163a9a" providerId="LiveId" clId="{BA2B5968-1D5D-4841-87C3-EC0716FE48F1}" dt="2024-05-30T18:49:08.550" v="3061" actId="5793"/>
          <ac:spMkLst>
            <pc:docMk/>
            <pc:sldMk cId="2709779763" sldId="267"/>
            <ac:spMk id="4" creationId="{582D3F29-9164-4F26-A784-328597544CDE}"/>
          </ac:spMkLst>
        </pc:spChg>
      </pc:sldChg>
      <pc:sldChg chg="addSp delSp modSp new mod">
        <pc:chgData name="Julian Murschetz" userId="474be89754163a9a" providerId="LiveId" clId="{BA2B5968-1D5D-4841-87C3-EC0716FE48F1}" dt="2024-05-30T18:50:09.941" v="3083" actId="208"/>
        <pc:sldMkLst>
          <pc:docMk/>
          <pc:sldMk cId="4099390040" sldId="268"/>
        </pc:sldMkLst>
        <pc:spChg chg="mod">
          <ac:chgData name="Julian Murschetz" userId="474be89754163a9a" providerId="LiveId" clId="{BA2B5968-1D5D-4841-87C3-EC0716FE48F1}" dt="2024-05-30T18:49:40.694" v="3080" actId="20577"/>
          <ac:spMkLst>
            <pc:docMk/>
            <pc:sldMk cId="4099390040" sldId="268"/>
            <ac:spMk id="2" creationId="{A197A0E2-F9FB-46C7-8EE3-D119B29DFA80}"/>
          </ac:spMkLst>
        </pc:spChg>
        <pc:spChg chg="del">
          <ac:chgData name="Julian Murschetz" userId="474be89754163a9a" providerId="LiveId" clId="{BA2B5968-1D5D-4841-87C3-EC0716FE48F1}" dt="2024-05-30T18:49:47.549" v="3081" actId="478"/>
          <ac:spMkLst>
            <pc:docMk/>
            <pc:sldMk cId="4099390040" sldId="268"/>
            <ac:spMk id="3" creationId="{4E5A8A24-24A1-4D1F-8974-B21E6253ADE7}"/>
          </ac:spMkLst>
        </pc:spChg>
        <pc:spChg chg="add mod">
          <ac:chgData name="Julian Murschetz" userId="474be89754163a9a" providerId="LiveId" clId="{BA2B5968-1D5D-4841-87C3-EC0716FE48F1}" dt="2024-05-30T18:50:09.941" v="3083" actId="208"/>
          <ac:spMkLst>
            <pc:docMk/>
            <pc:sldMk cId="4099390040" sldId="268"/>
            <ac:spMk id="8" creationId="{420DEE5F-D876-4D77-8875-BA9331298302}"/>
          </ac:spMkLst>
        </pc:spChg>
        <pc:spChg chg="add mod">
          <ac:chgData name="Julian Murschetz" userId="474be89754163a9a" providerId="LiveId" clId="{BA2B5968-1D5D-4841-87C3-EC0716FE48F1}" dt="2024-05-30T18:50:09.941" v="3083" actId="208"/>
          <ac:spMkLst>
            <pc:docMk/>
            <pc:sldMk cId="4099390040" sldId="268"/>
            <ac:spMk id="9" creationId="{18CF47BF-4A83-41C4-8E68-31647864F0C2}"/>
          </ac:spMkLst>
        </pc:spChg>
        <pc:spChg chg="add mod">
          <ac:chgData name="Julian Murschetz" userId="474be89754163a9a" providerId="LiveId" clId="{BA2B5968-1D5D-4841-87C3-EC0716FE48F1}" dt="2024-05-30T18:50:09.941" v="3083" actId="208"/>
          <ac:spMkLst>
            <pc:docMk/>
            <pc:sldMk cId="4099390040" sldId="268"/>
            <ac:spMk id="10" creationId="{07043204-95A1-49F1-B74E-4609AB4ABB23}"/>
          </ac:spMkLst>
        </pc:spChg>
        <pc:spChg chg="add mod">
          <ac:chgData name="Julian Murschetz" userId="474be89754163a9a" providerId="LiveId" clId="{BA2B5968-1D5D-4841-87C3-EC0716FE48F1}" dt="2024-05-30T18:50:09.941" v="3083" actId="208"/>
          <ac:spMkLst>
            <pc:docMk/>
            <pc:sldMk cId="4099390040" sldId="268"/>
            <ac:spMk id="11" creationId="{4EAEB74B-D460-4736-96CC-3514E9EBC9D3}"/>
          </ac:spMkLst>
        </pc:spChg>
        <pc:spChg chg="add mod">
          <ac:chgData name="Julian Murschetz" userId="474be89754163a9a" providerId="LiveId" clId="{BA2B5968-1D5D-4841-87C3-EC0716FE48F1}" dt="2024-05-30T18:50:09.941" v="3083" actId="208"/>
          <ac:spMkLst>
            <pc:docMk/>
            <pc:sldMk cId="4099390040" sldId="268"/>
            <ac:spMk id="12" creationId="{695F381A-7106-44EA-A7DB-8AEFC4B225AF}"/>
          </ac:spMkLst>
        </pc:spChg>
        <pc:spChg chg="add mod">
          <ac:chgData name="Julian Murschetz" userId="474be89754163a9a" providerId="LiveId" clId="{BA2B5968-1D5D-4841-87C3-EC0716FE48F1}" dt="2024-05-30T18:50:09.941" v="3083" actId="208"/>
          <ac:spMkLst>
            <pc:docMk/>
            <pc:sldMk cId="4099390040" sldId="268"/>
            <ac:spMk id="15" creationId="{20A9D5D0-CBD0-4D58-8C87-41586C8380AC}"/>
          </ac:spMkLst>
        </pc:spChg>
        <pc:spChg chg="add mod">
          <ac:chgData name="Julian Murschetz" userId="474be89754163a9a" providerId="LiveId" clId="{BA2B5968-1D5D-4841-87C3-EC0716FE48F1}" dt="2024-05-30T18:50:09.941" v="3083" actId="208"/>
          <ac:spMkLst>
            <pc:docMk/>
            <pc:sldMk cId="4099390040" sldId="268"/>
            <ac:spMk id="16" creationId="{920A1268-1100-408D-9F14-831C7CB8D9F0}"/>
          </ac:spMkLst>
        </pc:spChg>
        <pc:spChg chg="add mod">
          <ac:chgData name="Julian Murschetz" userId="474be89754163a9a" providerId="LiveId" clId="{BA2B5968-1D5D-4841-87C3-EC0716FE48F1}" dt="2024-05-30T18:49:55.006" v="3082"/>
          <ac:spMkLst>
            <pc:docMk/>
            <pc:sldMk cId="4099390040" sldId="268"/>
            <ac:spMk id="18" creationId="{84ADF3DB-E096-4943-9927-26A6964C30A3}"/>
          </ac:spMkLst>
        </pc:spChg>
        <pc:spChg chg="add mod">
          <ac:chgData name="Julian Murschetz" userId="474be89754163a9a" providerId="LiveId" clId="{BA2B5968-1D5D-4841-87C3-EC0716FE48F1}" dt="2024-05-30T18:49:55.006" v="3082"/>
          <ac:spMkLst>
            <pc:docMk/>
            <pc:sldMk cId="4099390040" sldId="268"/>
            <ac:spMk id="20" creationId="{C6C961A7-5F3D-4659-86D2-625C84E44851}"/>
          </ac:spMkLst>
        </pc:spChg>
        <pc:spChg chg="add mod">
          <ac:chgData name="Julian Murschetz" userId="474be89754163a9a" providerId="LiveId" clId="{BA2B5968-1D5D-4841-87C3-EC0716FE48F1}" dt="2024-05-30T18:50:09.941" v="3083" actId="208"/>
          <ac:spMkLst>
            <pc:docMk/>
            <pc:sldMk cId="4099390040" sldId="268"/>
            <ac:spMk id="21" creationId="{30EFE5A6-5F1F-40F3-AAD1-39484C2BD2AE}"/>
          </ac:spMkLst>
        </pc:spChg>
        <pc:spChg chg="add mod">
          <ac:chgData name="Julian Murschetz" userId="474be89754163a9a" providerId="LiveId" clId="{BA2B5968-1D5D-4841-87C3-EC0716FE48F1}" dt="2024-05-30T18:49:55.006" v="3082"/>
          <ac:spMkLst>
            <pc:docMk/>
            <pc:sldMk cId="4099390040" sldId="268"/>
            <ac:spMk id="22" creationId="{981F7BC8-ED47-4754-AE50-4F521395C2AC}"/>
          </ac:spMkLst>
        </pc:spChg>
        <pc:picChg chg="add mod">
          <ac:chgData name="Julian Murschetz" userId="474be89754163a9a" providerId="LiveId" clId="{BA2B5968-1D5D-4841-87C3-EC0716FE48F1}" dt="2024-05-30T18:49:55.006" v="3082"/>
          <ac:picMkLst>
            <pc:docMk/>
            <pc:sldMk cId="4099390040" sldId="268"/>
            <ac:picMk id="4" creationId="{5D7C8347-A939-4025-9CF8-E66C20C6D81F}"/>
          </ac:picMkLst>
        </pc:picChg>
        <pc:picChg chg="add mod">
          <ac:chgData name="Julian Murschetz" userId="474be89754163a9a" providerId="LiveId" clId="{BA2B5968-1D5D-4841-87C3-EC0716FE48F1}" dt="2024-05-30T18:49:55.006" v="3082"/>
          <ac:picMkLst>
            <pc:docMk/>
            <pc:sldMk cId="4099390040" sldId="268"/>
            <ac:picMk id="5" creationId="{8A30906E-B901-4670-8E9D-B9ACAAFE8709}"/>
          </ac:picMkLst>
        </pc:picChg>
        <pc:picChg chg="add mod">
          <ac:chgData name="Julian Murschetz" userId="474be89754163a9a" providerId="LiveId" clId="{BA2B5968-1D5D-4841-87C3-EC0716FE48F1}" dt="2024-05-30T18:49:55.006" v="3082"/>
          <ac:picMkLst>
            <pc:docMk/>
            <pc:sldMk cId="4099390040" sldId="268"/>
            <ac:picMk id="6" creationId="{1158D450-8B6F-4580-8224-BCC03802F253}"/>
          </ac:picMkLst>
        </pc:picChg>
        <pc:picChg chg="add mod">
          <ac:chgData name="Julian Murschetz" userId="474be89754163a9a" providerId="LiveId" clId="{BA2B5968-1D5D-4841-87C3-EC0716FE48F1}" dt="2024-05-30T18:49:55.006" v="3082"/>
          <ac:picMkLst>
            <pc:docMk/>
            <pc:sldMk cId="4099390040" sldId="268"/>
            <ac:picMk id="7" creationId="{F77B3771-D4D1-40A7-AC3E-8DFF5F17C7CC}"/>
          </ac:picMkLst>
        </pc:picChg>
        <pc:picChg chg="add mod">
          <ac:chgData name="Julian Murschetz" userId="474be89754163a9a" providerId="LiveId" clId="{BA2B5968-1D5D-4841-87C3-EC0716FE48F1}" dt="2024-05-30T18:49:55.006" v="3082"/>
          <ac:picMkLst>
            <pc:docMk/>
            <pc:sldMk cId="4099390040" sldId="268"/>
            <ac:picMk id="13" creationId="{9FC47792-991B-4294-A585-AD3940FA0922}"/>
          </ac:picMkLst>
        </pc:picChg>
        <pc:picChg chg="add mod">
          <ac:chgData name="Julian Murschetz" userId="474be89754163a9a" providerId="LiveId" clId="{BA2B5968-1D5D-4841-87C3-EC0716FE48F1}" dt="2024-05-30T18:49:55.006" v="3082"/>
          <ac:picMkLst>
            <pc:docMk/>
            <pc:sldMk cId="4099390040" sldId="268"/>
            <ac:picMk id="14" creationId="{98CFB1F7-F043-42BC-8485-3833146CF7A9}"/>
          </ac:picMkLst>
        </pc:picChg>
        <pc:picChg chg="add mod">
          <ac:chgData name="Julian Murschetz" userId="474be89754163a9a" providerId="LiveId" clId="{BA2B5968-1D5D-4841-87C3-EC0716FE48F1}" dt="2024-05-30T18:49:55.006" v="3082"/>
          <ac:picMkLst>
            <pc:docMk/>
            <pc:sldMk cId="4099390040" sldId="268"/>
            <ac:picMk id="17" creationId="{87BCFCB9-191D-4971-B6FA-D99D3A38D1A6}"/>
          </ac:picMkLst>
        </pc:picChg>
        <pc:picChg chg="add mod">
          <ac:chgData name="Julian Murschetz" userId="474be89754163a9a" providerId="LiveId" clId="{BA2B5968-1D5D-4841-87C3-EC0716FE48F1}" dt="2024-05-30T18:49:55.006" v="3082"/>
          <ac:picMkLst>
            <pc:docMk/>
            <pc:sldMk cId="4099390040" sldId="268"/>
            <ac:picMk id="19" creationId="{F312C827-3893-4ED7-882E-56EF85C59E3B}"/>
          </ac:picMkLst>
        </pc:picChg>
      </pc:sldChg>
      <pc:sldChg chg="addSp delSp modSp new mod">
        <pc:chgData name="Julian Murschetz" userId="474be89754163a9a" providerId="LiveId" clId="{BA2B5968-1D5D-4841-87C3-EC0716FE48F1}" dt="2024-05-30T18:51:02.771" v="3112" actId="1076"/>
        <pc:sldMkLst>
          <pc:docMk/>
          <pc:sldMk cId="1848167063" sldId="269"/>
        </pc:sldMkLst>
        <pc:spChg chg="mod">
          <ac:chgData name="Julian Murschetz" userId="474be89754163a9a" providerId="LiveId" clId="{BA2B5968-1D5D-4841-87C3-EC0716FE48F1}" dt="2024-05-30T18:50:46.901" v="3108" actId="20577"/>
          <ac:spMkLst>
            <pc:docMk/>
            <pc:sldMk cId="1848167063" sldId="269"/>
            <ac:spMk id="2" creationId="{168CC367-D847-40E9-B766-4B1F7EDF5882}"/>
          </ac:spMkLst>
        </pc:spChg>
        <pc:spChg chg="del">
          <ac:chgData name="Julian Murschetz" userId="474be89754163a9a" providerId="LiveId" clId="{BA2B5968-1D5D-4841-87C3-EC0716FE48F1}" dt="2024-05-30T18:50:53.421" v="3109" actId="478"/>
          <ac:spMkLst>
            <pc:docMk/>
            <pc:sldMk cId="1848167063" sldId="269"/>
            <ac:spMk id="3" creationId="{94B3AA97-802D-4594-A140-5C8CB04A2795}"/>
          </ac:spMkLst>
        </pc:spChg>
        <pc:picChg chg="add mod">
          <ac:chgData name="Julian Murschetz" userId="474be89754163a9a" providerId="LiveId" clId="{BA2B5968-1D5D-4841-87C3-EC0716FE48F1}" dt="2024-05-30T18:51:02.771" v="3112" actId="1076"/>
          <ac:picMkLst>
            <pc:docMk/>
            <pc:sldMk cId="1848167063" sldId="269"/>
            <ac:picMk id="4" creationId="{8F3656D7-ADB0-445E-BC82-39E4793784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660A411-3100-F02A-EF1D-D732961B52F1}"/>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AT"/>
          </a:p>
        </p:txBody>
      </p:sp>
      <p:sp>
        <p:nvSpPr>
          <p:cNvPr id="3" name="Datumsplatzhalter 2">
            <a:extLst>
              <a:ext uri="{FF2B5EF4-FFF2-40B4-BE49-F238E27FC236}">
                <a16:creationId xmlns:a16="http://schemas.microsoft.com/office/drawing/2014/main" id="{5AA432C4-2511-2021-C3CE-ACFC5F0B1DC4}"/>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078EEE98-839D-414C-A5EC-99C760683AB9}" type="datetimeFigureOut">
              <a:rPr lang="de-AT" smtClean="0"/>
              <a:t>05.07.2024</a:t>
            </a:fld>
            <a:endParaRPr lang="de-AT"/>
          </a:p>
        </p:txBody>
      </p:sp>
      <p:sp>
        <p:nvSpPr>
          <p:cNvPr id="4" name="Fußzeilenplatzhalter 3">
            <a:extLst>
              <a:ext uri="{FF2B5EF4-FFF2-40B4-BE49-F238E27FC236}">
                <a16:creationId xmlns:a16="http://schemas.microsoft.com/office/drawing/2014/main" id="{807EB887-EF18-A15D-55FB-942B5B3B9A36}"/>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AT"/>
          </a:p>
        </p:txBody>
      </p:sp>
      <p:sp>
        <p:nvSpPr>
          <p:cNvPr id="5" name="Foliennummernplatzhalter 4">
            <a:extLst>
              <a:ext uri="{FF2B5EF4-FFF2-40B4-BE49-F238E27FC236}">
                <a16:creationId xmlns:a16="http://schemas.microsoft.com/office/drawing/2014/main" id="{7208C3CB-2A5D-3AAC-0F56-2A99901FC839}"/>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01B7F2B8-BB87-47D4-94FE-73D2CDC81351}" type="slidenum">
              <a:rPr lang="de-AT" smtClean="0"/>
              <a:t>‹Nr.›</a:t>
            </a:fld>
            <a:endParaRPr lang="de-AT"/>
          </a:p>
        </p:txBody>
      </p:sp>
    </p:spTree>
    <p:extLst>
      <p:ext uri="{BB962C8B-B14F-4D97-AF65-F5344CB8AC3E}">
        <p14:creationId xmlns:p14="http://schemas.microsoft.com/office/powerpoint/2010/main" val="511605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AT"/>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984E51E-3091-4035-BBB8-170B623BB4C0}" type="datetimeFigureOut">
              <a:rPr lang="de-AT" smtClean="0"/>
              <a:t>05.07.2024</a:t>
            </a:fld>
            <a:endParaRPr lang="de-AT"/>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AT"/>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AT"/>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94245F6-F293-47CE-AA23-95E2B1B13678}" type="slidenum">
              <a:rPr lang="de-AT" smtClean="0"/>
              <a:t>‹Nr.›</a:t>
            </a:fld>
            <a:endParaRPr lang="de-AT"/>
          </a:p>
        </p:txBody>
      </p:sp>
    </p:spTree>
    <p:extLst>
      <p:ext uri="{BB962C8B-B14F-4D97-AF65-F5344CB8AC3E}">
        <p14:creationId xmlns:p14="http://schemas.microsoft.com/office/powerpoint/2010/main" val="138786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jpg"/><Relationship Id="rId3" Type="http://schemas.openxmlformats.org/officeDocument/2006/relationships/image" Target="../media/image4.svg"/><Relationship Id="rId21" Type="http://schemas.openxmlformats.org/officeDocument/2006/relationships/image" Target="../media/image7.svg"/><Relationship Id="rId7" Type="http://schemas.openxmlformats.org/officeDocument/2006/relationships/image" Target="../media/image13.jpg"/><Relationship Id="rId12" Type="http://schemas.openxmlformats.org/officeDocument/2006/relationships/image" Target="../media/image18.png"/><Relationship Id="rId17" Type="http://schemas.openxmlformats.org/officeDocument/2006/relationships/image" Target="../media/image1.png"/><Relationship Id="rId2" Type="http://schemas.openxmlformats.org/officeDocument/2006/relationships/image" Target="../media/image3.png"/><Relationship Id="rId16" Type="http://schemas.openxmlformats.org/officeDocument/2006/relationships/image" Target="../media/image22.png"/><Relationship Id="rId20"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g"/><Relationship Id="rId10" Type="http://schemas.openxmlformats.org/officeDocument/2006/relationships/image" Target="../media/image16.png"/><Relationship Id="rId19"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5864CCB-6E11-C91D-4C6A-0AC81ED07DF3}"/>
              </a:ext>
            </a:extLst>
          </p:cNvPr>
          <p:cNvPicPr>
            <a:picLocks noChangeAspect="1"/>
          </p:cNvPicPr>
          <p:nvPr userDrawn="1"/>
        </p:nvPicPr>
        <p:blipFill>
          <a:blip r:embed="rId2">
            <a:alphaModFix/>
          </a:blip>
          <a:stretch>
            <a:fillRect/>
          </a:stretch>
        </p:blipFill>
        <p:spPr>
          <a:xfrm>
            <a:off x="0" y="-21982"/>
            <a:ext cx="12192001" cy="1647231"/>
          </a:xfrm>
          <a:prstGeom prst="rect">
            <a:avLst/>
          </a:prstGeom>
        </p:spPr>
      </p:pic>
      <p:sp>
        <p:nvSpPr>
          <p:cNvPr id="6" name="Textfeld 5">
            <a:extLst>
              <a:ext uri="{FF2B5EF4-FFF2-40B4-BE49-F238E27FC236}">
                <a16:creationId xmlns:a16="http://schemas.microsoft.com/office/drawing/2014/main" id="{A7C277C4-2AD6-2CAC-A160-D032FFA61C5F}"/>
              </a:ext>
            </a:extLst>
          </p:cNvPr>
          <p:cNvSpPr txBox="1"/>
          <p:nvPr userDrawn="1"/>
        </p:nvSpPr>
        <p:spPr>
          <a:xfrm>
            <a:off x="858253" y="986012"/>
            <a:ext cx="10475494" cy="400110"/>
          </a:xfrm>
          <a:prstGeom prst="rect">
            <a:avLst/>
          </a:prstGeom>
          <a:noFill/>
        </p:spPr>
        <p:txBody>
          <a:bodyPr wrap="square">
            <a:spAutoFit/>
          </a:bodyPr>
          <a:lstStyle/>
          <a:p>
            <a:pPr algn="ctr"/>
            <a:r>
              <a:rPr lang="de-DE" sz="2000" dirty="0">
                <a:solidFill>
                  <a:srgbClr val="94AF48"/>
                </a:solidFill>
                <a:effectLst/>
                <a:latin typeface="Arial Narrow" panose="020B0604020202020204" pitchFamily="34" charset="0"/>
                <a:cs typeface="Arial Narrow" panose="020B0604020202020204" pitchFamily="34" charset="0"/>
              </a:rPr>
              <a:t>Green Information Modelling and Operation: Transformation der Grünen Branche durch Digitalisierung</a:t>
            </a:r>
          </a:p>
        </p:txBody>
      </p:sp>
      <p:pic>
        <p:nvPicPr>
          <p:cNvPr id="7" name="Grafik 6">
            <a:extLst>
              <a:ext uri="{FF2B5EF4-FFF2-40B4-BE49-F238E27FC236}">
                <a16:creationId xmlns:a16="http://schemas.microsoft.com/office/drawing/2014/main" id="{535EFAB2-1C60-6E3E-0666-855BDFCC771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39868" b="39396"/>
          <a:stretch/>
        </p:blipFill>
        <p:spPr>
          <a:xfrm>
            <a:off x="4398654" y="121191"/>
            <a:ext cx="2652596" cy="778194"/>
          </a:xfrm>
          <a:prstGeom prst="rect">
            <a:avLst/>
          </a:prstGeom>
        </p:spPr>
      </p:pic>
      <p:pic>
        <p:nvPicPr>
          <p:cNvPr id="9" name="Grafik 8">
            <a:extLst>
              <a:ext uri="{FF2B5EF4-FFF2-40B4-BE49-F238E27FC236}">
                <a16:creationId xmlns:a16="http://schemas.microsoft.com/office/drawing/2014/main" id="{EB07E09C-A193-A76B-CC24-978F065C0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10" name="Grafik 9">
            <a:extLst>
              <a:ext uri="{FF2B5EF4-FFF2-40B4-BE49-F238E27FC236}">
                <a16:creationId xmlns:a16="http://schemas.microsoft.com/office/drawing/2014/main" id="{E6E0BE6C-C3D9-438E-D609-F488500EFDF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5596" y="141169"/>
            <a:ext cx="820118" cy="328869"/>
          </a:xfrm>
          <a:prstGeom prst="rect">
            <a:avLst/>
          </a:prstGeom>
        </p:spPr>
      </p:pic>
      <p:sp>
        <p:nvSpPr>
          <p:cNvPr id="21" name="Textplatzhalter 20">
            <a:extLst>
              <a:ext uri="{FF2B5EF4-FFF2-40B4-BE49-F238E27FC236}">
                <a16:creationId xmlns:a16="http://schemas.microsoft.com/office/drawing/2014/main" id="{EE9E7437-3A42-6B98-73BD-291CEC7179D2}"/>
              </a:ext>
            </a:extLst>
          </p:cNvPr>
          <p:cNvSpPr>
            <a:spLocks noGrp="1"/>
          </p:cNvSpPr>
          <p:nvPr>
            <p:ph type="body" sz="quarter" idx="11" hasCustomPrompt="1"/>
          </p:nvPr>
        </p:nvSpPr>
        <p:spPr>
          <a:xfrm>
            <a:off x="855915" y="3169001"/>
            <a:ext cx="10475494" cy="951645"/>
          </a:xfrm>
        </p:spPr>
        <p:txBody>
          <a:bodyPr/>
          <a:lstStyle>
            <a:lvl1pPr marL="0" indent="0" algn="ctr">
              <a:lnSpc>
                <a:spcPct val="70000"/>
              </a:lnSpc>
              <a:buNone/>
              <a:defRPr sz="3200" b="1">
                <a:latin typeface="+mn-lt"/>
              </a:defRPr>
            </a:lvl1pPr>
          </a:lstStyle>
          <a:p>
            <a:pPr lvl="0"/>
            <a:r>
              <a:rPr lang="de-DE" dirty="0"/>
              <a:t>Untertitel (1-2 Zeilen)</a:t>
            </a:r>
          </a:p>
          <a:p>
            <a:pPr lvl="0"/>
            <a:r>
              <a:rPr lang="de-DE" dirty="0"/>
              <a:t> </a:t>
            </a:r>
          </a:p>
        </p:txBody>
      </p:sp>
      <p:sp>
        <p:nvSpPr>
          <p:cNvPr id="35" name="Textplatzhalter 34">
            <a:extLst>
              <a:ext uri="{FF2B5EF4-FFF2-40B4-BE49-F238E27FC236}">
                <a16:creationId xmlns:a16="http://schemas.microsoft.com/office/drawing/2014/main" id="{1B5E3684-7FBA-B3B8-1E10-3AFB7234E0DB}"/>
              </a:ext>
            </a:extLst>
          </p:cNvPr>
          <p:cNvSpPr>
            <a:spLocks noGrp="1"/>
          </p:cNvSpPr>
          <p:nvPr>
            <p:ph type="body" sz="quarter" idx="13" hasCustomPrompt="1"/>
          </p:nvPr>
        </p:nvSpPr>
        <p:spPr>
          <a:xfrm>
            <a:off x="858253" y="4566968"/>
            <a:ext cx="10475494" cy="682969"/>
          </a:xfrm>
        </p:spPr>
        <p:txBody>
          <a:bodyPr>
            <a:normAutofit/>
          </a:bodyPr>
          <a:lstStyle>
            <a:lvl1pPr marL="0" indent="0" algn="ctr">
              <a:lnSpc>
                <a:spcPct val="80000"/>
              </a:lnSpc>
              <a:buNone/>
              <a:defRPr sz="1800">
                <a:solidFill>
                  <a:schemeClr val="tx1">
                    <a:lumMod val="85000"/>
                    <a:lumOff val="15000"/>
                  </a:schemeClr>
                </a:solidFill>
                <a:latin typeface="+mn-lt"/>
              </a:defRPr>
            </a:lvl1pPr>
          </a:lstStyle>
          <a:p>
            <a:pPr lvl="0"/>
            <a:r>
              <a:rPr lang="de-DE" dirty="0" err="1"/>
              <a:t>Vortragende:r</a:t>
            </a:r>
            <a:r>
              <a:rPr lang="de-DE" dirty="0"/>
              <a:t> + zu vertretende Firma/ Unternehmen/ Verein (Separat in 2 Zeilen)</a:t>
            </a:r>
          </a:p>
        </p:txBody>
      </p:sp>
      <p:sp>
        <p:nvSpPr>
          <p:cNvPr id="37" name="Textplatzhalter 34">
            <a:extLst>
              <a:ext uri="{FF2B5EF4-FFF2-40B4-BE49-F238E27FC236}">
                <a16:creationId xmlns:a16="http://schemas.microsoft.com/office/drawing/2014/main" id="{E83E5273-47D4-ED8F-C8CF-01485915DCF0}"/>
              </a:ext>
            </a:extLst>
          </p:cNvPr>
          <p:cNvSpPr>
            <a:spLocks noGrp="1"/>
          </p:cNvSpPr>
          <p:nvPr>
            <p:ph type="body" sz="quarter" idx="14" hasCustomPrompt="1"/>
          </p:nvPr>
        </p:nvSpPr>
        <p:spPr>
          <a:xfrm>
            <a:off x="858253" y="5804729"/>
            <a:ext cx="10475494" cy="320566"/>
          </a:xfrm>
        </p:spPr>
        <p:txBody>
          <a:bodyPr>
            <a:normAutofit/>
          </a:bodyPr>
          <a:lstStyle>
            <a:lvl1pPr marL="0" indent="0" algn="ctr">
              <a:lnSpc>
                <a:spcPct val="70000"/>
              </a:lnSpc>
              <a:buNone/>
              <a:defRPr sz="1800">
                <a:solidFill>
                  <a:schemeClr val="tx1">
                    <a:lumMod val="85000"/>
                    <a:lumOff val="15000"/>
                  </a:schemeClr>
                </a:solidFill>
                <a:latin typeface="+mn-lt"/>
              </a:defRPr>
            </a:lvl1pPr>
          </a:lstStyle>
          <a:p>
            <a:pPr lvl="0"/>
            <a:r>
              <a:rPr lang="de-DE" dirty="0"/>
              <a:t>Ort Datum (1 Zeile)</a:t>
            </a:r>
          </a:p>
        </p:txBody>
      </p:sp>
      <p:sp>
        <p:nvSpPr>
          <p:cNvPr id="3" name="Textplatzhalter 2">
            <a:extLst>
              <a:ext uri="{FF2B5EF4-FFF2-40B4-BE49-F238E27FC236}">
                <a16:creationId xmlns:a16="http://schemas.microsoft.com/office/drawing/2014/main" id="{B28DAF37-7ADD-354B-4747-4CF427B509A6}"/>
              </a:ext>
            </a:extLst>
          </p:cNvPr>
          <p:cNvSpPr>
            <a:spLocks noGrp="1"/>
          </p:cNvSpPr>
          <p:nvPr>
            <p:ph type="body" sz="quarter" idx="16" hasCustomPrompt="1"/>
          </p:nvPr>
        </p:nvSpPr>
        <p:spPr>
          <a:xfrm>
            <a:off x="857084" y="1919242"/>
            <a:ext cx="10474325" cy="1223918"/>
          </a:xfrm>
        </p:spPr>
        <p:txBody>
          <a:bodyPr>
            <a:normAutofit/>
          </a:bodyPr>
          <a:lstStyle>
            <a:lvl1pPr marL="0" indent="0" algn="ctr">
              <a:lnSpc>
                <a:spcPct val="70000"/>
              </a:lnSpc>
              <a:buNone/>
              <a:defRPr sz="4400" b="1">
                <a:latin typeface="+mn-lt"/>
              </a:defRPr>
            </a:lvl1pPr>
            <a:lvl4pPr marL="1371600" indent="0">
              <a:buNone/>
              <a:defRPr/>
            </a:lvl4pPr>
          </a:lstStyle>
          <a:p>
            <a:pPr lvl="0"/>
            <a:r>
              <a:rPr lang="de-DE" dirty="0"/>
              <a:t>Titel der Präsentation (1-2 Zeilen)</a:t>
            </a:r>
          </a:p>
        </p:txBody>
      </p:sp>
    </p:spTree>
    <p:extLst>
      <p:ext uri="{BB962C8B-B14F-4D97-AF65-F5344CB8AC3E}">
        <p14:creationId xmlns:p14="http://schemas.microsoft.com/office/powerpoint/2010/main" val="2075900504"/>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platzhalt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BAAE3D0C-FE4B-A2B9-4256-3E919A82CF00}"/>
              </a:ext>
            </a:extLst>
          </p:cNvPr>
          <p:cNvSpPr>
            <a:spLocks noGrp="1"/>
          </p:cNvSpPr>
          <p:nvPr>
            <p:ph type="pic" sz="quarter" idx="10"/>
          </p:nvPr>
        </p:nvSpPr>
        <p:spPr>
          <a:xfrm>
            <a:off x="531329" y="883920"/>
            <a:ext cx="11082337" cy="4801785"/>
          </a:xfrm>
        </p:spPr>
        <p:txBody>
          <a:bodyPr>
            <a:normAutofit/>
          </a:bodyPr>
          <a:lstStyle>
            <a:lvl1pPr>
              <a:defRPr sz="2400"/>
            </a:lvl1pPr>
          </a:lstStyle>
          <a:p>
            <a:endParaRPr lang="de-DE" dirty="0"/>
          </a:p>
        </p:txBody>
      </p:sp>
      <p:sp>
        <p:nvSpPr>
          <p:cNvPr id="8" name="Inhaltsplatzhalter 7">
            <a:extLst>
              <a:ext uri="{FF2B5EF4-FFF2-40B4-BE49-F238E27FC236}">
                <a16:creationId xmlns:a16="http://schemas.microsoft.com/office/drawing/2014/main" id="{A2BA4DB5-B066-90D3-F959-E5EC8D73E648}"/>
              </a:ext>
            </a:extLst>
          </p:cNvPr>
          <p:cNvSpPr>
            <a:spLocks noGrp="1"/>
          </p:cNvSpPr>
          <p:nvPr>
            <p:ph sz="quarter" idx="12" hasCustomPrompt="1"/>
          </p:nvPr>
        </p:nvSpPr>
        <p:spPr>
          <a:xfrm>
            <a:off x="531329" y="5685705"/>
            <a:ext cx="6471637" cy="341632"/>
          </a:xfrm>
        </p:spPr>
        <p:txBody>
          <a:bodyPr>
            <a:normAutofit/>
          </a:bodyPr>
          <a:lstStyle>
            <a:lvl1pPr marL="0" indent="0">
              <a:buNone/>
              <a:defRPr sz="1800"/>
            </a:lvl1pPr>
          </a:lstStyle>
          <a:p>
            <a:pPr lvl="0"/>
            <a:r>
              <a:rPr lang="de-DE" dirty="0"/>
              <a:t>Bildunterschrift</a:t>
            </a:r>
          </a:p>
        </p:txBody>
      </p:sp>
      <p:sp>
        <p:nvSpPr>
          <p:cNvPr id="4" name="Inhaltsplatzhalter 7">
            <a:extLst>
              <a:ext uri="{FF2B5EF4-FFF2-40B4-BE49-F238E27FC236}">
                <a16:creationId xmlns:a16="http://schemas.microsoft.com/office/drawing/2014/main" id="{54D51E17-E65B-2FE8-AAF3-C891C6A3F969}"/>
              </a:ext>
            </a:extLst>
          </p:cNvPr>
          <p:cNvSpPr>
            <a:spLocks noGrp="1"/>
          </p:cNvSpPr>
          <p:nvPr>
            <p:ph sz="quarter" idx="13" hasCustomPrompt="1"/>
          </p:nvPr>
        </p:nvSpPr>
        <p:spPr>
          <a:xfrm>
            <a:off x="7002966" y="5685705"/>
            <a:ext cx="4610700" cy="175433"/>
          </a:xfrm>
        </p:spPr>
        <p:txBody>
          <a:bodyPr>
            <a:spAutoFit/>
          </a:bodyPr>
          <a:lstStyle>
            <a:lvl1pPr marL="0" indent="0" algn="r">
              <a:buNone/>
              <a:defRPr sz="600"/>
            </a:lvl1pPr>
          </a:lstStyle>
          <a:p>
            <a:pPr lvl="0"/>
            <a:r>
              <a:rPr lang="de-DE" dirty="0"/>
              <a:t>Quelle</a:t>
            </a:r>
          </a:p>
        </p:txBody>
      </p:sp>
    </p:spTree>
    <p:extLst>
      <p:ext uri="{BB962C8B-B14F-4D97-AF65-F5344CB8AC3E}">
        <p14:creationId xmlns:p14="http://schemas.microsoft.com/office/powerpoint/2010/main" val="216205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en/ Fil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p:nvPr>
        </p:nvSpPr>
        <p:spPr/>
        <p:txBody>
          <a:bodyPr/>
          <a:lstStyle/>
          <a:p>
            <a:r>
              <a:rPr lang="de-DE" dirty="0"/>
              <a:t>Mastertitelformat bearbeiten</a:t>
            </a:r>
          </a:p>
        </p:txBody>
      </p:sp>
      <p:sp>
        <p:nvSpPr>
          <p:cNvPr id="5" name="Medienplatzhalter 4">
            <a:extLst>
              <a:ext uri="{FF2B5EF4-FFF2-40B4-BE49-F238E27FC236}">
                <a16:creationId xmlns:a16="http://schemas.microsoft.com/office/drawing/2014/main" id="{9BD64106-A3A5-7DD3-7D4E-7B367DA842FF}"/>
              </a:ext>
            </a:extLst>
          </p:cNvPr>
          <p:cNvSpPr>
            <a:spLocks noGrp="1"/>
          </p:cNvSpPr>
          <p:nvPr>
            <p:ph type="media" sz="quarter" idx="13" hasCustomPrompt="1"/>
          </p:nvPr>
        </p:nvSpPr>
        <p:spPr>
          <a:xfrm>
            <a:off x="531329" y="1607836"/>
            <a:ext cx="11082494" cy="4636381"/>
          </a:xfrm>
        </p:spPr>
        <p:txBody>
          <a:bodyPr/>
          <a:lstStyle>
            <a:lvl1pPr>
              <a:defRPr sz="2400"/>
            </a:lvl1pPr>
          </a:lstStyle>
          <a:p>
            <a:r>
              <a:rPr lang="de-DE" dirty="0"/>
              <a:t>Medien</a:t>
            </a:r>
          </a:p>
        </p:txBody>
      </p:sp>
    </p:spTree>
    <p:extLst>
      <p:ext uri="{BB962C8B-B14F-4D97-AF65-F5344CB8AC3E}">
        <p14:creationId xmlns:p14="http://schemas.microsoft.com/office/powerpoint/2010/main" val="2132679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2" name="Google Shape;512;g113a79860b0_3_0">
            <a:extLst>
              <a:ext uri="{FF2B5EF4-FFF2-40B4-BE49-F238E27FC236}">
                <a16:creationId xmlns:a16="http://schemas.microsoft.com/office/drawing/2014/main" id="{9CE53005-EC56-C472-723A-EB0ACA09FE90}"/>
              </a:ext>
            </a:extLst>
          </p:cNvPr>
          <p:cNvPicPr/>
          <p:nvPr userDrawn="1"/>
        </p:nvPicPr>
        <p:blipFill>
          <a:blip r:embed="rId2">
            <a:alphaModFix/>
          </a:blip>
          <a:stretch/>
        </p:blipFill>
        <p:spPr bwMode="auto">
          <a:xfrm>
            <a:off x="1938881" y="883920"/>
            <a:ext cx="8267231" cy="4758604"/>
          </a:xfrm>
          <a:prstGeom prst="rect">
            <a:avLst/>
          </a:prstGeom>
          <a:noFill/>
          <a:ln>
            <a:noFill/>
          </a:ln>
        </p:spPr>
      </p:pic>
      <p:sp>
        <p:nvSpPr>
          <p:cNvPr id="5" name="Textfeld 4">
            <a:extLst>
              <a:ext uri="{FF2B5EF4-FFF2-40B4-BE49-F238E27FC236}">
                <a16:creationId xmlns:a16="http://schemas.microsoft.com/office/drawing/2014/main" id="{6AA8FBFF-B855-E9E3-ED8C-CD5CB97999CC}"/>
              </a:ext>
            </a:extLst>
          </p:cNvPr>
          <p:cNvSpPr txBox="1"/>
          <p:nvPr userDrawn="1"/>
        </p:nvSpPr>
        <p:spPr>
          <a:xfrm>
            <a:off x="5744249" y="5642524"/>
            <a:ext cx="656493" cy="439615"/>
          </a:xfrm>
          <a:prstGeom prst="rect">
            <a:avLst/>
          </a:prstGeom>
          <a:noFill/>
        </p:spPr>
        <p:txBody>
          <a:bodyPr wrap="square" rtlCol="0">
            <a:spAutoFit/>
          </a:bodyPr>
          <a:lstStyle/>
          <a:p>
            <a:endParaRPr lang="de-DE" dirty="0"/>
          </a:p>
        </p:txBody>
      </p:sp>
      <p:sp>
        <p:nvSpPr>
          <p:cNvPr id="10" name="Textfeld 9">
            <a:extLst>
              <a:ext uri="{FF2B5EF4-FFF2-40B4-BE49-F238E27FC236}">
                <a16:creationId xmlns:a16="http://schemas.microsoft.com/office/drawing/2014/main" id="{233236B4-7D1F-0104-C33D-25C43E16C0E5}"/>
              </a:ext>
            </a:extLst>
          </p:cNvPr>
          <p:cNvSpPr txBox="1"/>
          <p:nvPr userDrawn="1"/>
        </p:nvSpPr>
        <p:spPr>
          <a:xfrm>
            <a:off x="6806360" y="5642524"/>
            <a:ext cx="3399750"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AT" sz="800" kern="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https://</a:t>
            </a:r>
            <a:r>
              <a:rPr lang="de-AT" sz="800" kern="100" dirty="0" err="1">
                <a:solidFill>
                  <a:srgbClr val="7F7F7F"/>
                </a:solidFill>
                <a:effectLst/>
                <a:latin typeface="Calibri" panose="020F0502020204030204" pitchFamily="34" charset="0"/>
                <a:ea typeface="Calibri" panose="020F0502020204030204" pitchFamily="34" charset="0"/>
                <a:cs typeface="Calibri" panose="020F0502020204030204" pitchFamily="34" charset="0"/>
              </a:rPr>
              <a:t>pixabay.com</a:t>
            </a:r>
            <a:r>
              <a:rPr lang="de-AT" sz="800" kern="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/de/</a:t>
            </a:r>
            <a:r>
              <a:rPr lang="de-AT" sz="800" kern="100" dirty="0" err="1">
                <a:solidFill>
                  <a:srgbClr val="7F7F7F"/>
                </a:solidFill>
                <a:effectLst/>
                <a:latin typeface="Calibri" panose="020F0502020204030204" pitchFamily="34" charset="0"/>
                <a:ea typeface="Calibri" panose="020F0502020204030204" pitchFamily="34" charset="0"/>
                <a:cs typeface="Calibri" panose="020F0502020204030204" pitchFamily="34" charset="0"/>
              </a:rPr>
              <a:t>illustrations</a:t>
            </a:r>
            <a:r>
              <a:rPr lang="de-AT" sz="800" kern="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/kaffeetasse-kaffee-tasse-cafe-1797280/</a:t>
            </a:r>
            <a:endParaRPr lang="de-AT" sz="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22678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gen &amp; Anmerkungen">
    <p:spTree>
      <p:nvGrpSpPr>
        <p:cNvPr id="1" name=""/>
        <p:cNvGrpSpPr/>
        <p:nvPr/>
      </p:nvGrpSpPr>
      <p:grpSpPr>
        <a:xfrm>
          <a:off x="0" y="0"/>
          <a:ext cx="0" cy="0"/>
          <a:chOff x="0" y="0"/>
          <a:chExt cx="0" cy="0"/>
        </a:xfrm>
      </p:grpSpPr>
      <p:pic>
        <p:nvPicPr>
          <p:cNvPr id="10" name="Grafik 9" descr="Ein Bild, das Design enthält.&#10;&#10;Automatisch generierte Beschreibung mit mittlerer Zuverlässigkeit">
            <a:extLst>
              <a:ext uri="{FF2B5EF4-FFF2-40B4-BE49-F238E27FC236}">
                <a16:creationId xmlns:a16="http://schemas.microsoft.com/office/drawing/2014/main" id="{0DCA3CD1-707E-0549-D268-E38DFE9E8737}"/>
              </a:ext>
            </a:extLst>
          </p:cNvPr>
          <p:cNvPicPr>
            <a:picLocks noChangeAspect="1"/>
          </p:cNvPicPr>
          <p:nvPr userDrawn="1"/>
        </p:nvPicPr>
        <p:blipFill rotWithShape="1">
          <a:blip r:embed="rId2"/>
          <a:srcRect l="32784" r="34201"/>
          <a:stretch/>
        </p:blipFill>
        <p:spPr>
          <a:xfrm>
            <a:off x="3766359" y="873125"/>
            <a:ext cx="4659282" cy="4485223"/>
          </a:xfrm>
          <a:prstGeom prst="rect">
            <a:avLst/>
          </a:prstGeom>
        </p:spPr>
      </p:pic>
      <p:sp>
        <p:nvSpPr>
          <p:cNvPr id="4" name="Textfeld 3">
            <a:extLst>
              <a:ext uri="{FF2B5EF4-FFF2-40B4-BE49-F238E27FC236}">
                <a16:creationId xmlns:a16="http://schemas.microsoft.com/office/drawing/2014/main" id="{FD13C99C-3F5A-1BFD-C1A2-CAAB27933F46}"/>
              </a:ext>
            </a:extLst>
          </p:cNvPr>
          <p:cNvSpPr txBox="1"/>
          <p:nvPr userDrawn="1"/>
        </p:nvSpPr>
        <p:spPr>
          <a:xfrm>
            <a:off x="515938" y="5358347"/>
            <a:ext cx="11160125" cy="461665"/>
          </a:xfrm>
          <a:prstGeom prst="rect">
            <a:avLst/>
          </a:prstGeom>
          <a:noFill/>
        </p:spPr>
        <p:txBody>
          <a:bodyPr wrap="square" rtlCol="0">
            <a:spAutoFit/>
          </a:bodyPr>
          <a:lstStyle/>
          <a:p>
            <a:pPr algn="ctr"/>
            <a:r>
              <a:rPr lang="de-AT" sz="2400" dirty="0"/>
              <a:t>Fragen? Anmerkungen?</a:t>
            </a:r>
          </a:p>
        </p:txBody>
      </p:sp>
    </p:spTree>
    <p:extLst>
      <p:ext uri="{BB962C8B-B14F-4D97-AF65-F5344CB8AC3E}">
        <p14:creationId xmlns:p14="http://schemas.microsoft.com/office/powerpoint/2010/main" val="164271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5864CCB-6E11-C91D-4C6A-0AC81ED07DF3}"/>
              </a:ext>
            </a:extLst>
          </p:cNvPr>
          <p:cNvPicPr>
            <a:picLocks noChangeAspect="1"/>
          </p:cNvPicPr>
          <p:nvPr userDrawn="1"/>
        </p:nvPicPr>
        <p:blipFill>
          <a:blip r:embed="rId2">
            <a:alphaModFix/>
          </a:blip>
          <a:stretch>
            <a:fillRect/>
          </a:stretch>
        </p:blipFill>
        <p:spPr>
          <a:xfrm>
            <a:off x="0" y="-21982"/>
            <a:ext cx="12192001" cy="1647231"/>
          </a:xfrm>
          <a:prstGeom prst="rect">
            <a:avLst/>
          </a:prstGeom>
        </p:spPr>
      </p:pic>
      <p:sp>
        <p:nvSpPr>
          <p:cNvPr id="6" name="Textfeld 5">
            <a:extLst>
              <a:ext uri="{FF2B5EF4-FFF2-40B4-BE49-F238E27FC236}">
                <a16:creationId xmlns:a16="http://schemas.microsoft.com/office/drawing/2014/main" id="{A7C277C4-2AD6-2CAC-A160-D032FFA61C5F}"/>
              </a:ext>
            </a:extLst>
          </p:cNvPr>
          <p:cNvSpPr txBox="1"/>
          <p:nvPr userDrawn="1"/>
        </p:nvSpPr>
        <p:spPr>
          <a:xfrm>
            <a:off x="858253" y="986012"/>
            <a:ext cx="10475494" cy="400110"/>
          </a:xfrm>
          <a:prstGeom prst="rect">
            <a:avLst/>
          </a:prstGeom>
          <a:noFill/>
        </p:spPr>
        <p:txBody>
          <a:bodyPr wrap="square">
            <a:spAutoFit/>
          </a:bodyPr>
          <a:lstStyle/>
          <a:p>
            <a:pPr algn="ctr"/>
            <a:r>
              <a:rPr lang="de-DE" sz="2000" dirty="0">
                <a:solidFill>
                  <a:srgbClr val="94AF48"/>
                </a:solidFill>
                <a:effectLst/>
                <a:latin typeface="Arial Narrow" panose="020B0604020202020204" pitchFamily="34" charset="0"/>
                <a:cs typeface="Arial Narrow" panose="020B0604020202020204" pitchFamily="34" charset="0"/>
              </a:rPr>
              <a:t>Green Information Modelling and Operation: Transformation der Grünen Branche durch Digitalisierung</a:t>
            </a:r>
          </a:p>
        </p:txBody>
      </p:sp>
      <p:pic>
        <p:nvPicPr>
          <p:cNvPr id="7" name="Grafik 6">
            <a:extLst>
              <a:ext uri="{FF2B5EF4-FFF2-40B4-BE49-F238E27FC236}">
                <a16:creationId xmlns:a16="http://schemas.microsoft.com/office/drawing/2014/main" id="{535EFAB2-1C60-6E3E-0666-855BDFCC771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39868" b="39396"/>
          <a:stretch/>
        </p:blipFill>
        <p:spPr>
          <a:xfrm>
            <a:off x="4398654" y="121191"/>
            <a:ext cx="2652596" cy="778194"/>
          </a:xfrm>
          <a:prstGeom prst="rect">
            <a:avLst/>
          </a:prstGeom>
        </p:spPr>
      </p:pic>
      <p:pic>
        <p:nvPicPr>
          <p:cNvPr id="9" name="Grafik 8">
            <a:extLst>
              <a:ext uri="{FF2B5EF4-FFF2-40B4-BE49-F238E27FC236}">
                <a16:creationId xmlns:a16="http://schemas.microsoft.com/office/drawing/2014/main" id="{EB07E09C-A193-A76B-CC24-978F065C0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10" name="Grafik 9">
            <a:extLst>
              <a:ext uri="{FF2B5EF4-FFF2-40B4-BE49-F238E27FC236}">
                <a16:creationId xmlns:a16="http://schemas.microsoft.com/office/drawing/2014/main" id="{E6E0BE6C-C3D9-438E-D609-F488500EFDF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5596" y="141169"/>
            <a:ext cx="820118" cy="328869"/>
          </a:xfrm>
          <a:prstGeom prst="rect">
            <a:avLst/>
          </a:prstGeom>
        </p:spPr>
      </p:pic>
      <p:sp>
        <p:nvSpPr>
          <p:cNvPr id="13" name="Textplatzhalter 12">
            <a:extLst>
              <a:ext uri="{FF2B5EF4-FFF2-40B4-BE49-F238E27FC236}">
                <a16:creationId xmlns:a16="http://schemas.microsoft.com/office/drawing/2014/main" id="{42B9AF52-F49E-6EA2-07FF-B6F074999D72}"/>
              </a:ext>
            </a:extLst>
          </p:cNvPr>
          <p:cNvSpPr>
            <a:spLocks noGrp="1"/>
          </p:cNvSpPr>
          <p:nvPr>
            <p:ph type="body" sz="quarter" idx="10" hasCustomPrompt="1"/>
          </p:nvPr>
        </p:nvSpPr>
        <p:spPr>
          <a:xfrm>
            <a:off x="1708838" y="2136952"/>
            <a:ext cx="8773215" cy="690810"/>
          </a:xfrm>
        </p:spPr>
        <p:txBody>
          <a:bodyPr>
            <a:noAutofit/>
          </a:bodyPr>
          <a:lstStyle>
            <a:lvl1pPr marL="0" indent="0">
              <a:buNone/>
              <a:defRPr sz="4400"/>
            </a:lvl1pPr>
          </a:lstStyle>
          <a:p>
            <a:pPr lvl="0"/>
            <a:r>
              <a:rPr lang="de-DE" dirty="0"/>
              <a:t>Vielen Dank für ihre Aufmerksamkeit!</a:t>
            </a:r>
          </a:p>
        </p:txBody>
      </p:sp>
      <p:sp>
        <p:nvSpPr>
          <p:cNvPr id="15" name="Textplatzhalter 14">
            <a:extLst>
              <a:ext uri="{FF2B5EF4-FFF2-40B4-BE49-F238E27FC236}">
                <a16:creationId xmlns:a16="http://schemas.microsoft.com/office/drawing/2014/main" id="{21F11F87-8F9A-9431-9A38-982772F3FFAD}"/>
              </a:ext>
            </a:extLst>
          </p:cNvPr>
          <p:cNvSpPr>
            <a:spLocks noGrp="1"/>
          </p:cNvSpPr>
          <p:nvPr>
            <p:ph type="body" sz="quarter" idx="11" hasCustomPrompt="1"/>
          </p:nvPr>
        </p:nvSpPr>
        <p:spPr>
          <a:xfrm>
            <a:off x="1708838" y="3027039"/>
            <a:ext cx="8773214" cy="557212"/>
          </a:xfrm>
        </p:spPr>
        <p:txBody>
          <a:bodyPr/>
          <a:lstStyle>
            <a:lvl1pPr marL="0" indent="0" algn="ctr">
              <a:buNone/>
              <a:defRPr/>
            </a:lvl1pPr>
          </a:lstStyle>
          <a:p>
            <a:pPr lvl="0"/>
            <a:r>
              <a:rPr lang="de-DE" dirty="0"/>
              <a:t>Rückfragen?</a:t>
            </a:r>
          </a:p>
        </p:txBody>
      </p:sp>
      <p:sp>
        <p:nvSpPr>
          <p:cNvPr id="21" name="Textplatzhalter 20">
            <a:extLst>
              <a:ext uri="{FF2B5EF4-FFF2-40B4-BE49-F238E27FC236}">
                <a16:creationId xmlns:a16="http://schemas.microsoft.com/office/drawing/2014/main" id="{4E1F7F67-8C2F-8865-733A-4DDC893604C2}"/>
              </a:ext>
            </a:extLst>
          </p:cNvPr>
          <p:cNvSpPr>
            <a:spLocks noGrp="1"/>
          </p:cNvSpPr>
          <p:nvPr>
            <p:ph type="body" sz="quarter" idx="12" hasCustomPrompt="1"/>
          </p:nvPr>
        </p:nvSpPr>
        <p:spPr>
          <a:xfrm>
            <a:off x="1708838" y="4336025"/>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Unternehmen/ Organisation</a:t>
            </a:r>
          </a:p>
        </p:txBody>
      </p:sp>
      <p:sp>
        <p:nvSpPr>
          <p:cNvPr id="23" name="Textplatzhalter 20">
            <a:extLst>
              <a:ext uri="{FF2B5EF4-FFF2-40B4-BE49-F238E27FC236}">
                <a16:creationId xmlns:a16="http://schemas.microsoft.com/office/drawing/2014/main" id="{504A33F5-6A15-5242-6078-826531800605}"/>
              </a:ext>
            </a:extLst>
          </p:cNvPr>
          <p:cNvSpPr>
            <a:spLocks noGrp="1"/>
          </p:cNvSpPr>
          <p:nvPr>
            <p:ph type="body" sz="quarter" idx="13" hasCustomPrompt="1"/>
          </p:nvPr>
        </p:nvSpPr>
        <p:spPr>
          <a:xfrm>
            <a:off x="1708837" y="4725287"/>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Adresse</a:t>
            </a:r>
          </a:p>
        </p:txBody>
      </p:sp>
      <p:sp>
        <p:nvSpPr>
          <p:cNvPr id="24" name="Textplatzhalter 20">
            <a:extLst>
              <a:ext uri="{FF2B5EF4-FFF2-40B4-BE49-F238E27FC236}">
                <a16:creationId xmlns:a16="http://schemas.microsoft.com/office/drawing/2014/main" id="{814FCC37-EDA8-45B7-1618-C07E8230E974}"/>
              </a:ext>
            </a:extLst>
          </p:cNvPr>
          <p:cNvSpPr>
            <a:spLocks noGrp="1"/>
          </p:cNvSpPr>
          <p:nvPr>
            <p:ph type="body" sz="quarter" idx="14" hasCustomPrompt="1"/>
          </p:nvPr>
        </p:nvSpPr>
        <p:spPr>
          <a:xfrm>
            <a:off x="1708836" y="5110349"/>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Web-Adresse</a:t>
            </a:r>
          </a:p>
        </p:txBody>
      </p:sp>
      <p:sp>
        <p:nvSpPr>
          <p:cNvPr id="25" name="Textplatzhalter 20">
            <a:extLst>
              <a:ext uri="{FF2B5EF4-FFF2-40B4-BE49-F238E27FC236}">
                <a16:creationId xmlns:a16="http://schemas.microsoft.com/office/drawing/2014/main" id="{625E00F4-691A-D78E-3313-69375B22412E}"/>
              </a:ext>
            </a:extLst>
          </p:cNvPr>
          <p:cNvSpPr>
            <a:spLocks noGrp="1"/>
          </p:cNvSpPr>
          <p:nvPr>
            <p:ph type="body" sz="quarter" idx="15" hasCustomPrompt="1"/>
          </p:nvPr>
        </p:nvSpPr>
        <p:spPr>
          <a:xfrm>
            <a:off x="1708836" y="5486926"/>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E-Mail-Adresse</a:t>
            </a:r>
          </a:p>
        </p:txBody>
      </p:sp>
      <p:sp>
        <p:nvSpPr>
          <p:cNvPr id="27" name="Bildplatzhalter 26">
            <a:extLst>
              <a:ext uri="{FF2B5EF4-FFF2-40B4-BE49-F238E27FC236}">
                <a16:creationId xmlns:a16="http://schemas.microsoft.com/office/drawing/2014/main" id="{57451A0A-372F-D257-9CB5-64E63014C107}"/>
              </a:ext>
            </a:extLst>
          </p:cNvPr>
          <p:cNvSpPr>
            <a:spLocks noGrp="1"/>
          </p:cNvSpPr>
          <p:nvPr>
            <p:ph type="pic" sz="quarter" idx="16"/>
          </p:nvPr>
        </p:nvSpPr>
        <p:spPr>
          <a:xfrm>
            <a:off x="8101013" y="4340225"/>
            <a:ext cx="2381250" cy="1522413"/>
          </a:xfrm>
        </p:spPr>
        <p:txBody>
          <a:bodyPr/>
          <a:lstStyle>
            <a:lvl1pPr marL="0" indent="0" algn="ctr">
              <a:buNone/>
              <a:defRPr/>
            </a:lvl1pPr>
          </a:lstStyle>
          <a:p>
            <a:endParaRPr lang="de-DE" dirty="0"/>
          </a:p>
          <a:p>
            <a:r>
              <a:rPr lang="de-DE" dirty="0"/>
              <a:t>Logo</a:t>
            </a:r>
          </a:p>
        </p:txBody>
      </p:sp>
    </p:spTree>
    <p:extLst>
      <p:ext uri="{BB962C8B-B14F-4D97-AF65-F5344CB8AC3E}">
        <p14:creationId xmlns:p14="http://schemas.microsoft.com/office/powerpoint/2010/main" val="2775306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ktinfo">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CC85FCA-0270-6523-0624-5DA55AC20D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8206" y="-214396"/>
            <a:ext cx="1835588" cy="2596987"/>
          </a:xfrm>
          <a:prstGeom prst="rect">
            <a:avLst/>
          </a:prstGeom>
        </p:spPr>
      </p:pic>
      <p:grpSp>
        <p:nvGrpSpPr>
          <p:cNvPr id="6" name="Gruppieren 5">
            <a:extLst>
              <a:ext uri="{FF2B5EF4-FFF2-40B4-BE49-F238E27FC236}">
                <a16:creationId xmlns:a16="http://schemas.microsoft.com/office/drawing/2014/main" id="{8053C6EA-490A-BDA9-C55D-535604DA16CD}"/>
              </a:ext>
            </a:extLst>
          </p:cNvPr>
          <p:cNvGrpSpPr/>
          <p:nvPr userDrawn="1"/>
        </p:nvGrpSpPr>
        <p:grpSpPr>
          <a:xfrm>
            <a:off x="119307" y="2622093"/>
            <a:ext cx="10711825" cy="558990"/>
            <a:chOff x="66503" y="6290797"/>
            <a:chExt cx="8956546" cy="473943"/>
          </a:xfrm>
        </p:grpSpPr>
        <p:pic>
          <p:nvPicPr>
            <p:cNvPr id="7" name="Google Shape;23;p1" descr="Ein Bild, das Zeichnung enthält.&#10;&#10;Automatisch generierte Beschreibung">
              <a:extLst>
                <a:ext uri="{FF2B5EF4-FFF2-40B4-BE49-F238E27FC236}">
                  <a16:creationId xmlns:a16="http://schemas.microsoft.com/office/drawing/2014/main" id="{21EF883D-8D05-4642-1FB1-5F9D05349BB1}"/>
                </a:ext>
              </a:extLst>
            </p:cNvPr>
            <p:cNvPicPr preferRelativeResize="0">
              <a:picLocks noChangeAspect="1"/>
            </p:cNvPicPr>
            <p:nvPr userDrawn="1"/>
          </p:nvPicPr>
          <p:blipFill rotWithShape="1">
            <a:blip r:embed="rId4">
              <a:alphaModFix/>
            </a:blip>
            <a:srcRect/>
            <a:stretch/>
          </p:blipFill>
          <p:spPr>
            <a:xfrm>
              <a:off x="8059951" y="6452016"/>
              <a:ext cx="963098" cy="209757"/>
            </a:xfrm>
            <a:prstGeom prst="rect">
              <a:avLst/>
            </a:prstGeom>
            <a:noFill/>
            <a:ln>
              <a:noFill/>
            </a:ln>
          </p:spPr>
        </p:pic>
        <p:pic>
          <p:nvPicPr>
            <p:cNvPr id="8" name="Grafik 7">
              <a:extLst>
                <a:ext uri="{FF2B5EF4-FFF2-40B4-BE49-F238E27FC236}">
                  <a16:creationId xmlns:a16="http://schemas.microsoft.com/office/drawing/2014/main" id="{8D72C3E4-3807-EC78-7BC9-A1260C0DF16A}"/>
                </a:ext>
              </a:extLst>
            </p:cNvPr>
            <p:cNvPicPr>
              <a:picLocks noChangeAspect="1"/>
            </p:cNvPicPr>
            <p:nvPr userDrawn="1"/>
          </p:nvPicPr>
          <p:blipFill rotWithShape="1">
            <a:blip r:embed="rId5"/>
            <a:srcRect l="1043" t="11855" r="6538" b="14835"/>
            <a:stretch/>
          </p:blipFill>
          <p:spPr>
            <a:xfrm>
              <a:off x="4719754" y="6383343"/>
              <a:ext cx="772970" cy="278430"/>
            </a:xfrm>
            <a:prstGeom prst="rect">
              <a:avLst/>
            </a:prstGeom>
          </p:spPr>
        </p:pic>
        <p:pic>
          <p:nvPicPr>
            <p:cNvPr id="9" name="Google Shape;18;p1" descr="Ein Bild, das Zeichnung enthält.&#10;&#10;Automatisch generierte Beschreibung">
              <a:extLst>
                <a:ext uri="{FF2B5EF4-FFF2-40B4-BE49-F238E27FC236}">
                  <a16:creationId xmlns:a16="http://schemas.microsoft.com/office/drawing/2014/main" id="{48865A12-31A2-BB16-7659-A36DE0F776CA}"/>
                </a:ext>
              </a:extLst>
            </p:cNvPr>
            <p:cNvPicPr preferRelativeResize="0">
              <a:picLocks noChangeAspect="1"/>
            </p:cNvPicPr>
            <p:nvPr userDrawn="1"/>
          </p:nvPicPr>
          <p:blipFill rotWithShape="1">
            <a:blip r:embed="rId6">
              <a:alphaModFix/>
            </a:blip>
            <a:srcRect/>
            <a:stretch/>
          </p:blipFill>
          <p:spPr>
            <a:xfrm>
              <a:off x="634390" y="6290797"/>
              <a:ext cx="339296" cy="431673"/>
            </a:xfrm>
            <a:prstGeom prst="rect">
              <a:avLst/>
            </a:prstGeom>
            <a:noFill/>
            <a:ln>
              <a:noFill/>
            </a:ln>
          </p:spPr>
        </p:pic>
        <p:pic>
          <p:nvPicPr>
            <p:cNvPr id="10" name="Google Shape;22;p1" descr="Ein Bild, das Essen enthält.&#10;&#10;Automatisch generierte Beschreibung">
              <a:extLst>
                <a:ext uri="{FF2B5EF4-FFF2-40B4-BE49-F238E27FC236}">
                  <a16:creationId xmlns:a16="http://schemas.microsoft.com/office/drawing/2014/main" id="{B383A94B-05BC-A087-FD51-2124FA42938C}"/>
                </a:ext>
              </a:extLst>
            </p:cNvPr>
            <p:cNvPicPr preferRelativeResize="0"/>
            <p:nvPr userDrawn="1"/>
          </p:nvPicPr>
          <p:blipFill rotWithShape="1">
            <a:blip r:embed="rId7">
              <a:alphaModFix/>
            </a:blip>
            <a:srcRect/>
            <a:stretch/>
          </p:blipFill>
          <p:spPr>
            <a:xfrm>
              <a:off x="2999350" y="6331923"/>
              <a:ext cx="645104" cy="341695"/>
            </a:xfrm>
            <a:prstGeom prst="rect">
              <a:avLst/>
            </a:prstGeom>
            <a:noFill/>
            <a:ln>
              <a:noFill/>
            </a:ln>
          </p:spPr>
        </p:pic>
        <p:pic>
          <p:nvPicPr>
            <p:cNvPr id="11" name="Picture 4">
              <a:extLst>
                <a:ext uri="{FF2B5EF4-FFF2-40B4-BE49-F238E27FC236}">
                  <a16:creationId xmlns:a16="http://schemas.microsoft.com/office/drawing/2014/main" id="{E19F3AE9-E3E8-E536-5C6B-533B075D7B5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51259" y="6328015"/>
              <a:ext cx="726845" cy="363423"/>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Text, Schrift, Grafiken, Grafikdesign enthält.&#10;&#10;Automatisch generierte Beschreibung">
              <a:extLst>
                <a:ext uri="{FF2B5EF4-FFF2-40B4-BE49-F238E27FC236}">
                  <a16:creationId xmlns:a16="http://schemas.microsoft.com/office/drawing/2014/main" id="{CFB2AEDF-44EA-3BEB-EFDF-E8982EF724B7}"/>
                </a:ext>
              </a:extLst>
            </p:cNvPr>
            <p:cNvPicPr>
              <a:picLocks noChangeAspect="1"/>
            </p:cNvPicPr>
            <p:nvPr userDrawn="1"/>
          </p:nvPicPr>
          <p:blipFill>
            <a:blip r:embed="rId9"/>
            <a:stretch>
              <a:fillRect/>
            </a:stretch>
          </p:blipFill>
          <p:spPr>
            <a:xfrm>
              <a:off x="66503" y="6299294"/>
              <a:ext cx="497525" cy="414978"/>
            </a:xfrm>
            <a:prstGeom prst="rect">
              <a:avLst/>
            </a:prstGeom>
          </p:spPr>
        </p:pic>
        <p:pic>
          <p:nvPicPr>
            <p:cNvPr id="13" name="Grafik 12">
              <a:extLst>
                <a:ext uri="{FF2B5EF4-FFF2-40B4-BE49-F238E27FC236}">
                  <a16:creationId xmlns:a16="http://schemas.microsoft.com/office/drawing/2014/main" id="{92980D13-5D49-AF7F-D7B9-A3F5BC757D30}"/>
                </a:ext>
              </a:extLst>
            </p:cNvPr>
            <p:cNvPicPr>
              <a:picLocks noChangeAspect="1"/>
            </p:cNvPicPr>
            <p:nvPr userDrawn="1"/>
          </p:nvPicPr>
          <p:blipFill>
            <a:blip r:embed="rId10"/>
            <a:stretch>
              <a:fillRect/>
            </a:stretch>
          </p:blipFill>
          <p:spPr>
            <a:xfrm>
              <a:off x="2510394" y="6309164"/>
              <a:ext cx="419119" cy="419119"/>
            </a:xfrm>
            <a:prstGeom prst="rect">
              <a:avLst/>
            </a:prstGeom>
          </p:spPr>
        </p:pic>
        <p:pic>
          <p:nvPicPr>
            <p:cNvPr id="14" name="Grafik 13">
              <a:extLst>
                <a:ext uri="{FF2B5EF4-FFF2-40B4-BE49-F238E27FC236}">
                  <a16:creationId xmlns:a16="http://schemas.microsoft.com/office/drawing/2014/main" id="{FEA71A50-72BE-CF44-0A51-8F1750152389}"/>
                </a:ext>
              </a:extLst>
            </p:cNvPr>
            <p:cNvPicPr>
              <a:picLocks noChangeAspect="1"/>
            </p:cNvPicPr>
            <p:nvPr userDrawn="1"/>
          </p:nvPicPr>
          <p:blipFill>
            <a:blip r:embed="rId11"/>
            <a:stretch>
              <a:fillRect/>
            </a:stretch>
          </p:blipFill>
          <p:spPr>
            <a:xfrm>
              <a:off x="6014857" y="6413795"/>
              <a:ext cx="662211" cy="209855"/>
            </a:xfrm>
            <a:prstGeom prst="rect">
              <a:avLst/>
            </a:prstGeom>
          </p:spPr>
        </p:pic>
        <p:pic>
          <p:nvPicPr>
            <p:cNvPr id="15" name="Picture 4">
              <a:extLst>
                <a:ext uri="{FF2B5EF4-FFF2-40B4-BE49-F238E27FC236}">
                  <a16:creationId xmlns:a16="http://schemas.microsoft.com/office/drawing/2014/main" id="{07201309-1A00-F49D-CEF8-40E4EEE8DDE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715800" y="6369686"/>
              <a:ext cx="1003954" cy="267107"/>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BF5EA245-BC8E-BEC3-C648-15C10FAE89C3}"/>
                </a:ext>
              </a:extLst>
            </p:cNvPr>
            <p:cNvPicPr>
              <a:picLocks noChangeAspect="1"/>
            </p:cNvPicPr>
            <p:nvPr userDrawn="1"/>
          </p:nvPicPr>
          <p:blipFill>
            <a:blip r:embed="rId13"/>
            <a:stretch>
              <a:fillRect/>
            </a:stretch>
          </p:blipFill>
          <p:spPr>
            <a:xfrm>
              <a:off x="5492724" y="6365643"/>
              <a:ext cx="453068" cy="267107"/>
            </a:xfrm>
            <a:prstGeom prst="rect">
              <a:avLst/>
            </a:prstGeom>
          </p:spPr>
        </p:pic>
        <p:pic>
          <p:nvPicPr>
            <p:cNvPr id="17" name="Google Shape;21;p1">
              <a:extLst>
                <a:ext uri="{FF2B5EF4-FFF2-40B4-BE49-F238E27FC236}">
                  <a16:creationId xmlns:a16="http://schemas.microsoft.com/office/drawing/2014/main" id="{4EF2DC2B-84BF-E323-B6DD-CB3AE15CC933}"/>
                </a:ext>
              </a:extLst>
            </p:cNvPr>
            <p:cNvPicPr preferRelativeResize="0"/>
            <p:nvPr userDrawn="1"/>
          </p:nvPicPr>
          <p:blipFill rotWithShape="1">
            <a:blip r:embed="rId14">
              <a:alphaModFix/>
            </a:blip>
            <a:srcRect/>
            <a:stretch/>
          </p:blipFill>
          <p:spPr>
            <a:xfrm>
              <a:off x="1039043" y="6349743"/>
              <a:ext cx="593559" cy="341695"/>
            </a:xfrm>
            <a:prstGeom prst="rect">
              <a:avLst/>
            </a:prstGeom>
            <a:noFill/>
            <a:ln>
              <a:noFill/>
            </a:ln>
          </p:spPr>
        </p:pic>
        <p:pic>
          <p:nvPicPr>
            <p:cNvPr id="18" name="Grafik 17" descr="Ein Bild, das Text, Schrift, Grafiken, Logo enthält.&#10;&#10;Automatisch generierte Beschreibung">
              <a:extLst>
                <a:ext uri="{FF2B5EF4-FFF2-40B4-BE49-F238E27FC236}">
                  <a16:creationId xmlns:a16="http://schemas.microsoft.com/office/drawing/2014/main" id="{10D7F54F-43A3-5822-4DD1-B5FAE284AE5F}"/>
                </a:ext>
              </a:extLst>
            </p:cNvPr>
            <p:cNvPicPr>
              <a:picLocks noChangeAspect="1"/>
            </p:cNvPicPr>
            <p:nvPr userDrawn="1"/>
          </p:nvPicPr>
          <p:blipFill>
            <a:blip r:embed="rId15"/>
            <a:stretch>
              <a:fillRect/>
            </a:stretch>
          </p:blipFill>
          <p:spPr>
            <a:xfrm>
              <a:off x="1705637" y="6324775"/>
              <a:ext cx="741630" cy="391633"/>
            </a:xfrm>
            <a:prstGeom prst="rect">
              <a:avLst/>
            </a:prstGeom>
          </p:spPr>
        </p:pic>
        <p:pic>
          <p:nvPicPr>
            <p:cNvPr id="19" name="Grafik 18">
              <a:extLst>
                <a:ext uri="{FF2B5EF4-FFF2-40B4-BE49-F238E27FC236}">
                  <a16:creationId xmlns:a16="http://schemas.microsoft.com/office/drawing/2014/main" id="{5FA7F104-D898-E94A-ECA4-1F0270E2302E}"/>
                </a:ext>
              </a:extLst>
            </p:cNvPr>
            <p:cNvPicPr>
              <a:picLocks noChangeAspect="1"/>
            </p:cNvPicPr>
            <p:nvPr userDrawn="1"/>
          </p:nvPicPr>
          <p:blipFill>
            <a:blip r:embed="rId16"/>
            <a:stretch>
              <a:fillRect/>
            </a:stretch>
          </p:blipFill>
          <p:spPr>
            <a:xfrm>
              <a:off x="7559262" y="6295140"/>
              <a:ext cx="469600" cy="469600"/>
            </a:xfrm>
            <a:prstGeom prst="rect">
              <a:avLst/>
            </a:prstGeom>
          </p:spPr>
        </p:pic>
      </p:grpSp>
      <p:pic>
        <p:nvPicPr>
          <p:cNvPr id="20" name="Grafik 19">
            <a:extLst>
              <a:ext uri="{FF2B5EF4-FFF2-40B4-BE49-F238E27FC236}">
                <a16:creationId xmlns:a16="http://schemas.microsoft.com/office/drawing/2014/main" id="{39512CCC-4C0C-D22C-03D7-33D4543D440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24976" y="2691617"/>
            <a:ext cx="989249" cy="494159"/>
          </a:xfrm>
          <a:prstGeom prst="rect">
            <a:avLst/>
          </a:prstGeom>
        </p:spPr>
      </p:pic>
      <p:sp>
        <p:nvSpPr>
          <p:cNvPr id="22" name="Textfeld 21">
            <a:extLst>
              <a:ext uri="{FF2B5EF4-FFF2-40B4-BE49-F238E27FC236}">
                <a16:creationId xmlns:a16="http://schemas.microsoft.com/office/drawing/2014/main" id="{0AD9732B-8D67-264B-7C23-BCDD09DA314F}"/>
              </a:ext>
            </a:extLst>
          </p:cNvPr>
          <p:cNvSpPr txBox="1"/>
          <p:nvPr userDrawn="1"/>
        </p:nvSpPr>
        <p:spPr>
          <a:xfrm>
            <a:off x="119307" y="3348320"/>
            <a:ext cx="11794918" cy="1754326"/>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800"/>
              <a:buFont typeface="Arial"/>
              <a:buNone/>
            </a:pPr>
            <a:r>
              <a:rPr lang="de-AT" sz="1800" b="0" i="0" u="none" strike="noStrike" cap="none" noProof="0" dirty="0">
                <a:solidFill>
                  <a:schemeClr val="tx1">
                    <a:lumMod val="85000"/>
                    <a:lumOff val="15000"/>
                  </a:schemeClr>
                </a:solidFill>
                <a:latin typeface="Calibri"/>
                <a:ea typeface="Calibri"/>
                <a:cs typeface="Calibri"/>
                <a:sym typeface="Calibri"/>
              </a:rPr>
              <a:t>„</a:t>
            </a:r>
            <a:r>
              <a:rPr lang="de-DE" sz="1800" b="0" i="0" u="none" strike="noStrike" cap="none" noProof="0" dirty="0">
                <a:solidFill>
                  <a:schemeClr val="tx1">
                    <a:lumMod val="85000"/>
                    <a:lumOff val="15000"/>
                  </a:schemeClr>
                </a:solidFill>
                <a:latin typeface="Calibri"/>
                <a:ea typeface="Calibri"/>
                <a:cs typeface="Calibri"/>
                <a:sym typeface="Calibri"/>
              </a:rPr>
              <a:t>Technologien und Innovationen für die Klimaneutrale Stadt 2022“</a:t>
            </a:r>
            <a:r>
              <a:rPr lang="de-AT" sz="1800" b="0" i="0" u="none" strike="noStrike" cap="none" noProof="0" dirty="0">
                <a:solidFill>
                  <a:schemeClr val="tx1">
                    <a:lumMod val="85000"/>
                    <a:lumOff val="15000"/>
                  </a:schemeClr>
                </a:solidFill>
                <a:latin typeface="Calibri"/>
                <a:ea typeface="Calibri"/>
                <a:cs typeface="Calibri"/>
                <a:sym typeface="Calibri"/>
              </a:rPr>
              <a:t> ist ein Forschungs- und Technologieprogramm des Bundesministeriums für Klimaschutz, Umwelt, Energie, Mobilität, Innovation und Technologie. Es wird im Auftrag des BMK von der Österreichischen Forschungsförderungsgesellschaft gemeinsam mit der Austria Wirtschaftsservice Gesellschaft mbH und der Österreichischen Gesellschaft für Umwelt und Technik (ÖGUT) abgewickelt.</a:t>
            </a:r>
          </a:p>
          <a:p>
            <a:pPr marL="0" marR="0" lvl="0" indent="0" algn="r" rtl="0">
              <a:lnSpc>
                <a:spcPct val="100000"/>
              </a:lnSpc>
              <a:spcBef>
                <a:spcPts val="0"/>
              </a:spcBef>
              <a:spcAft>
                <a:spcPts val="0"/>
              </a:spcAft>
              <a:buClr>
                <a:srgbClr val="000000"/>
              </a:buClr>
              <a:buSzPts val="800"/>
              <a:buFont typeface="Arial"/>
              <a:buNone/>
            </a:pPr>
            <a:endParaRPr lang="de-AT" sz="1800" dirty="0">
              <a:solidFill>
                <a:schemeClr val="tx1">
                  <a:lumMod val="85000"/>
                  <a:lumOff val="15000"/>
                </a:schemeClr>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Arial"/>
              <a:buNone/>
            </a:pPr>
            <a:r>
              <a:rPr lang="de-AT" sz="1800" b="0" i="0" u="none" strike="noStrike" cap="none" noProof="0" dirty="0">
                <a:solidFill>
                  <a:schemeClr val="tx1">
                    <a:lumMod val="85000"/>
                    <a:lumOff val="15000"/>
                  </a:schemeClr>
                </a:solidFill>
                <a:latin typeface="Calibri"/>
                <a:ea typeface="Calibri"/>
                <a:cs typeface="Calibri"/>
                <a:sym typeface="Calibri"/>
              </a:rPr>
              <a:t>Laufzeit: 1. Juni 2023 bis 31. Dezember 2025  </a:t>
            </a:r>
            <a:endParaRPr lang="de-AT" sz="1800" b="0" i="0" u="none" strike="noStrike" cap="none" noProof="0" dirty="0">
              <a:solidFill>
                <a:schemeClr val="tx1">
                  <a:lumMod val="85000"/>
                  <a:lumOff val="15000"/>
                </a:schemeClr>
              </a:solidFill>
              <a:latin typeface="Arial"/>
              <a:ea typeface="Arial"/>
              <a:cs typeface="Arial"/>
              <a:sym typeface="Arial"/>
            </a:endParaRPr>
          </a:p>
        </p:txBody>
      </p:sp>
      <p:pic>
        <p:nvPicPr>
          <p:cNvPr id="23" name="Grafik 22" descr="Ein Bild, das Text, Schrift, Grafiken, Grafikdesign enthält.&#10;&#10;Automatisch generierte Beschreibung">
            <a:extLst>
              <a:ext uri="{FF2B5EF4-FFF2-40B4-BE49-F238E27FC236}">
                <a16:creationId xmlns:a16="http://schemas.microsoft.com/office/drawing/2014/main" id="{84B8DEA4-14F0-FAA1-F9A1-4F73800E992A}"/>
              </a:ext>
            </a:extLst>
          </p:cNvPr>
          <p:cNvPicPr>
            <a:picLocks noChangeAspect="1"/>
          </p:cNvPicPr>
          <p:nvPr userDrawn="1"/>
        </p:nvPicPr>
        <p:blipFill>
          <a:blip r:embed="rId9"/>
          <a:stretch>
            <a:fillRect/>
          </a:stretch>
        </p:blipFill>
        <p:spPr>
          <a:xfrm>
            <a:off x="10924976" y="5379645"/>
            <a:ext cx="595029" cy="489444"/>
          </a:xfrm>
          <a:prstGeom prst="rect">
            <a:avLst/>
          </a:prstGeom>
        </p:spPr>
      </p:pic>
      <p:pic>
        <p:nvPicPr>
          <p:cNvPr id="24" name="Google Shape;22;p1" descr="Ein Bild, das Essen enthält.&#10;&#10;Automatisch generierte Beschreibung">
            <a:extLst>
              <a:ext uri="{FF2B5EF4-FFF2-40B4-BE49-F238E27FC236}">
                <a16:creationId xmlns:a16="http://schemas.microsoft.com/office/drawing/2014/main" id="{F7859C2D-A2AC-2221-2745-3D2EE2A2572D}"/>
              </a:ext>
            </a:extLst>
          </p:cNvPr>
          <p:cNvPicPr preferRelativeResize="0"/>
          <p:nvPr userDrawn="1"/>
        </p:nvPicPr>
        <p:blipFill rotWithShape="1">
          <a:blip r:embed="rId7">
            <a:alphaModFix/>
          </a:blip>
          <a:srcRect/>
          <a:stretch/>
        </p:blipFill>
        <p:spPr>
          <a:xfrm>
            <a:off x="9872630" y="5432769"/>
            <a:ext cx="771530" cy="403011"/>
          </a:xfrm>
          <a:prstGeom prst="rect">
            <a:avLst/>
          </a:prstGeom>
          <a:noFill/>
          <a:ln>
            <a:noFill/>
          </a:ln>
        </p:spPr>
      </p:pic>
      <p:pic>
        <p:nvPicPr>
          <p:cNvPr id="25" name="Google Shape;21;p1">
            <a:extLst>
              <a:ext uri="{FF2B5EF4-FFF2-40B4-BE49-F238E27FC236}">
                <a16:creationId xmlns:a16="http://schemas.microsoft.com/office/drawing/2014/main" id="{59FDCFA2-02F9-2B28-DED9-695630BEF03D}"/>
              </a:ext>
            </a:extLst>
          </p:cNvPr>
          <p:cNvPicPr preferRelativeResize="0"/>
          <p:nvPr userDrawn="1"/>
        </p:nvPicPr>
        <p:blipFill rotWithShape="1">
          <a:blip r:embed="rId14">
            <a:alphaModFix/>
          </a:blip>
          <a:srcRect/>
          <a:stretch/>
        </p:blipFill>
        <p:spPr>
          <a:xfrm>
            <a:off x="8881931" y="5432770"/>
            <a:ext cx="709883" cy="403011"/>
          </a:xfrm>
          <a:prstGeom prst="rect">
            <a:avLst/>
          </a:prstGeom>
          <a:noFill/>
          <a:ln>
            <a:noFill/>
          </a:ln>
        </p:spPr>
      </p:pic>
      <p:pic>
        <p:nvPicPr>
          <p:cNvPr id="26" name="Grafik 25">
            <a:extLst>
              <a:ext uri="{FF2B5EF4-FFF2-40B4-BE49-F238E27FC236}">
                <a16:creationId xmlns:a16="http://schemas.microsoft.com/office/drawing/2014/main" id="{DA76110C-BED5-A1A4-3F90-814953C9FC2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34831" y="5387197"/>
            <a:ext cx="989249" cy="494159"/>
          </a:xfrm>
          <a:prstGeom prst="rect">
            <a:avLst/>
          </a:prstGeom>
        </p:spPr>
      </p:pic>
      <p:pic>
        <p:nvPicPr>
          <p:cNvPr id="21" name="Grafik 20">
            <a:extLst>
              <a:ext uri="{FF2B5EF4-FFF2-40B4-BE49-F238E27FC236}">
                <a16:creationId xmlns:a16="http://schemas.microsoft.com/office/drawing/2014/main" id="{F002771C-5494-D218-A76A-72CAB5DE6EC7}"/>
              </a:ext>
            </a:extLst>
          </p:cNvPr>
          <p:cNvPicPr>
            <a:picLocks noChangeAspect="1"/>
          </p:cNvPicPr>
          <p:nvPr userDrawn="1"/>
        </p:nvPicPr>
        <p:blipFill>
          <a:blip r:embed="rId18">
            <a:alphaModFix/>
          </a:blip>
          <a:stretch>
            <a:fillRect/>
          </a:stretch>
        </p:blipFill>
        <p:spPr>
          <a:xfrm>
            <a:off x="0" y="75769"/>
            <a:ext cx="12192001" cy="1647231"/>
          </a:xfrm>
          <a:prstGeom prst="rect">
            <a:avLst/>
          </a:prstGeom>
        </p:spPr>
      </p:pic>
      <p:sp>
        <p:nvSpPr>
          <p:cNvPr id="27" name="Textfeld 26">
            <a:extLst>
              <a:ext uri="{FF2B5EF4-FFF2-40B4-BE49-F238E27FC236}">
                <a16:creationId xmlns:a16="http://schemas.microsoft.com/office/drawing/2014/main" id="{A5CA1DE0-D702-0863-75A3-D275D26CD7AA}"/>
              </a:ext>
            </a:extLst>
          </p:cNvPr>
          <p:cNvSpPr txBox="1"/>
          <p:nvPr userDrawn="1"/>
        </p:nvSpPr>
        <p:spPr>
          <a:xfrm>
            <a:off x="858253" y="986012"/>
            <a:ext cx="10475494" cy="400110"/>
          </a:xfrm>
          <a:prstGeom prst="rect">
            <a:avLst/>
          </a:prstGeom>
          <a:noFill/>
        </p:spPr>
        <p:txBody>
          <a:bodyPr wrap="square">
            <a:spAutoFit/>
          </a:bodyPr>
          <a:lstStyle/>
          <a:p>
            <a:pPr algn="ctr"/>
            <a:r>
              <a:rPr lang="de-DE" sz="2000" dirty="0">
                <a:solidFill>
                  <a:srgbClr val="94AF48"/>
                </a:solidFill>
                <a:effectLst/>
                <a:latin typeface="Arial Narrow" panose="020B0604020202020204" pitchFamily="34" charset="0"/>
                <a:cs typeface="Arial Narrow" panose="020B0604020202020204" pitchFamily="34" charset="0"/>
              </a:rPr>
              <a:t>Green Information Modelling and Operation: Transformation der Grünen Branche durch Digitalisierung</a:t>
            </a:r>
          </a:p>
        </p:txBody>
      </p:sp>
      <p:pic>
        <p:nvPicPr>
          <p:cNvPr id="28" name="Grafik 27">
            <a:extLst>
              <a:ext uri="{FF2B5EF4-FFF2-40B4-BE49-F238E27FC236}">
                <a16:creationId xmlns:a16="http://schemas.microsoft.com/office/drawing/2014/main" id="{6C83270B-7497-D04A-29D0-F73073CFD36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868" b="39396"/>
          <a:stretch/>
        </p:blipFill>
        <p:spPr>
          <a:xfrm>
            <a:off x="4398654" y="121191"/>
            <a:ext cx="2652596" cy="778194"/>
          </a:xfrm>
          <a:prstGeom prst="rect">
            <a:avLst/>
          </a:prstGeom>
        </p:spPr>
      </p:pic>
      <p:pic>
        <p:nvPicPr>
          <p:cNvPr id="29" name="Grafik 28">
            <a:extLst>
              <a:ext uri="{FF2B5EF4-FFF2-40B4-BE49-F238E27FC236}">
                <a16:creationId xmlns:a16="http://schemas.microsoft.com/office/drawing/2014/main" id="{0A0BDFE5-597B-8F99-F540-A81B897D4A7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30" name="Grafik 29">
            <a:extLst>
              <a:ext uri="{FF2B5EF4-FFF2-40B4-BE49-F238E27FC236}">
                <a16:creationId xmlns:a16="http://schemas.microsoft.com/office/drawing/2014/main" id="{5BF7DC66-D673-E8E7-7B20-B963513668F9}"/>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75596" y="141169"/>
            <a:ext cx="820118" cy="328869"/>
          </a:xfrm>
          <a:prstGeom prst="rect">
            <a:avLst/>
          </a:prstGeom>
        </p:spPr>
      </p:pic>
    </p:spTree>
    <p:extLst>
      <p:ext uri="{BB962C8B-B14F-4D97-AF65-F5344CB8AC3E}">
        <p14:creationId xmlns:p14="http://schemas.microsoft.com/office/powerpoint/2010/main" val="2792986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hasCustomPrompt="1"/>
          </p:nvPr>
        </p:nvSpPr>
        <p:spPr/>
        <p:txBody>
          <a:bodyPr/>
          <a:lstStyle>
            <a:lvl1pPr>
              <a:defRPr/>
            </a:lvl1pPr>
          </a:lstStyle>
          <a:p>
            <a:r>
              <a:rPr lang="de-DE" dirty="0"/>
              <a:t>Agenda/ Ablauf</a:t>
            </a:r>
          </a:p>
        </p:txBody>
      </p:sp>
      <p:sp>
        <p:nvSpPr>
          <p:cNvPr id="3" name="Inhaltsplatzhalter 2">
            <a:extLst>
              <a:ext uri="{FF2B5EF4-FFF2-40B4-BE49-F238E27FC236}">
                <a16:creationId xmlns:a16="http://schemas.microsoft.com/office/drawing/2014/main" id="{4FCE013D-D122-E2FA-4EAF-86BB14ED2142}"/>
              </a:ext>
            </a:extLst>
          </p:cNvPr>
          <p:cNvSpPr>
            <a:spLocks noGrp="1"/>
          </p:cNvSpPr>
          <p:nvPr>
            <p:ph idx="1"/>
          </p:nvPr>
        </p:nvSpPr>
        <p:spPr/>
        <p:txBody>
          <a:bodyPr/>
          <a:lstStyle>
            <a:lvl1pPr marL="838200" indent="-342900">
              <a:buFont typeface="Arial" panose="020B0604020202020204" pitchFamily="34" charset="0"/>
              <a:buChar char="•"/>
              <a:tabLst/>
              <a:defRPr/>
            </a:lvl1pPr>
          </a:lstStyle>
          <a:p>
            <a:pPr lvl="0"/>
            <a:endParaRPr lang="de-DE" dirty="0"/>
          </a:p>
          <a:p>
            <a:pPr lvl="0"/>
            <a:r>
              <a:rPr lang="de-DE" dirty="0"/>
              <a:t>Titel</a:t>
            </a:r>
          </a:p>
          <a:p>
            <a:pPr lvl="0"/>
            <a:r>
              <a:rPr lang="de-DE" dirty="0"/>
              <a:t>Titel</a:t>
            </a:r>
          </a:p>
          <a:p>
            <a:pPr lvl="0"/>
            <a:r>
              <a:rPr lang="de-DE" dirty="0"/>
              <a:t>Titel</a:t>
            </a:r>
          </a:p>
          <a:p>
            <a:pPr lvl="0"/>
            <a:r>
              <a:rPr lang="de-DE" dirty="0"/>
              <a:t>Titel</a:t>
            </a:r>
          </a:p>
          <a:p>
            <a:pPr lvl="0"/>
            <a:r>
              <a:rPr lang="de-DE" dirty="0" err="1"/>
              <a:t>usw</a:t>
            </a:r>
            <a:endParaRPr lang="de-DE" dirty="0"/>
          </a:p>
        </p:txBody>
      </p:sp>
    </p:spTree>
    <p:extLst>
      <p:ext uri="{BB962C8B-B14F-4D97-AF65-F5344CB8AC3E}">
        <p14:creationId xmlns:p14="http://schemas.microsoft.com/office/powerpoint/2010/main" val="11044277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hasCustomPrompt="1"/>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4FCE013D-D122-E2FA-4EAF-86BB14ED2142}"/>
              </a:ext>
            </a:extLst>
          </p:cNvPr>
          <p:cNvSpPr>
            <a:spLocks noGrp="1"/>
          </p:cNvSpPr>
          <p:nvPr>
            <p:ph idx="1"/>
          </p:nvPr>
        </p:nvSpPr>
        <p:spPr/>
        <p:txBody>
          <a:bodyPr/>
          <a:lstStyle>
            <a:lvl1pPr marL="892175" indent="-396875">
              <a:buAutoNum type="arabicPeriod"/>
              <a:tabLst/>
              <a:defRPr/>
            </a:lvl1pPr>
          </a:lstStyle>
          <a:p>
            <a:pPr lvl="0"/>
            <a:endParaRPr lang="de-DE" dirty="0"/>
          </a:p>
          <a:p>
            <a:pPr lvl="0"/>
            <a:r>
              <a:rPr lang="de-DE" dirty="0"/>
              <a:t>Titel</a:t>
            </a:r>
          </a:p>
          <a:p>
            <a:pPr lvl="0"/>
            <a:r>
              <a:rPr lang="de-DE" dirty="0"/>
              <a:t>Titel</a:t>
            </a:r>
          </a:p>
          <a:p>
            <a:pPr lvl="0"/>
            <a:r>
              <a:rPr lang="de-DE" dirty="0"/>
              <a:t>Titel</a:t>
            </a:r>
          </a:p>
          <a:p>
            <a:pPr lvl="0"/>
            <a:r>
              <a:rPr lang="de-DE" dirty="0"/>
              <a:t>Titel</a:t>
            </a:r>
          </a:p>
          <a:p>
            <a:pPr lvl="0"/>
            <a:r>
              <a:rPr lang="de-DE" dirty="0" err="1"/>
              <a:t>usw</a:t>
            </a:r>
            <a:endParaRPr lang="de-DE" dirty="0"/>
          </a:p>
        </p:txBody>
      </p:sp>
    </p:spTree>
    <p:extLst>
      <p:ext uri="{BB962C8B-B14F-4D97-AF65-F5344CB8AC3E}">
        <p14:creationId xmlns:p14="http://schemas.microsoft.com/office/powerpoint/2010/main" val="35965305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p:nvPr>
        </p:nvSpPr>
        <p:spPr/>
        <p:txBody>
          <a:bodyPr/>
          <a:lstStyle>
            <a:lvl1pPr>
              <a:defRPr>
                <a:solidFill>
                  <a:schemeClr val="accent1"/>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4FCE013D-D122-E2FA-4EAF-86BB14ED2142}"/>
              </a:ext>
            </a:extLst>
          </p:cNvPr>
          <p:cNvSpPr>
            <a:spLocks noGrp="1"/>
          </p:cNvSpPr>
          <p:nvPr>
            <p:ph idx="1"/>
          </p:nvPr>
        </p:nvSpPr>
        <p:spPr/>
        <p:txBody>
          <a:bodyPr>
            <a:noAutofit/>
          </a:bodyPr>
          <a:lstStyle>
            <a:lvl1pPr>
              <a:defRPr sz="2400"/>
            </a:lvl1pPr>
            <a:lvl2pPr>
              <a:defRPr sz="2000"/>
            </a:lvl2pPr>
            <a:lvl3pPr>
              <a:defRPr sz="2000"/>
            </a:lvl3pPr>
            <a:lvl4pPr>
              <a:defRPr sz="2000"/>
            </a:lvl4pPr>
            <a:lvl5pPr>
              <a:defRPr sz="2000"/>
            </a:lvl5pPr>
          </a:lstStyle>
          <a:p>
            <a:pPr lvl="0"/>
            <a:r>
              <a:rPr lang="de-DE" dirty="0"/>
              <a:t>Mastertextformat bearbeiten</a:t>
            </a:r>
          </a:p>
        </p:txBody>
      </p:sp>
    </p:spTree>
    <p:extLst>
      <p:ext uri="{BB962C8B-B14F-4D97-AF65-F5344CB8AC3E}">
        <p14:creationId xmlns:p14="http://schemas.microsoft.com/office/powerpoint/2010/main" val="1723580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Abschnittsüberschrift" type="secHead" preserve="1" userDrawn="1">
  <p:cSld name="Abschnittsüberschrift">
    <p:spTree>
      <p:nvGrpSpPr>
        <p:cNvPr id="1" name=""/>
        <p:cNvGrpSpPr/>
        <p:nvPr/>
      </p:nvGrpSpPr>
      <p:grpSpPr bwMode="auto">
        <a:xfrm>
          <a:off x="0" y="0"/>
          <a:ext cx="0" cy="0"/>
          <a:chOff x="0" y="0"/>
          <a:chExt cx="0" cy="0"/>
        </a:xfrm>
      </p:grpSpPr>
      <p:sp>
        <p:nvSpPr>
          <p:cNvPr id="29" name="Google Shape;29;p37"/>
          <p:cNvSpPr txBox="1">
            <a:spLocks noGrp="1"/>
          </p:cNvSpPr>
          <p:nvPr>
            <p:ph type="title"/>
          </p:nvPr>
        </p:nvSpPr>
        <p:spPr bwMode="auto">
          <a:xfrm>
            <a:off x="963084" y="4452751"/>
            <a:ext cx="10363200" cy="80387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dirty="0"/>
          </a:p>
        </p:txBody>
      </p:sp>
      <p:sp>
        <p:nvSpPr>
          <p:cNvPr id="30" name="Google Shape;30;p37"/>
          <p:cNvSpPr txBox="1">
            <a:spLocks noGrp="1"/>
          </p:cNvSpPr>
          <p:nvPr>
            <p:ph type="body" idx="1"/>
          </p:nvPr>
        </p:nvSpPr>
        <p:spPr bwMode="auto">
          <a:xfrm>
            <a:off x="1919536" y="5267879"/>
            <a:ext cx="9406748" cy="36512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a:defRPr/>
            </a:pPr>
            <a:endParaRPr dirty="0"/>
          </a:p>
        </p:txBody>
      </p:sp>
    </p:spTree>
    <p:extLst>
      <p:ext uri="{BB962C8B-B14F-4D97-AF65-F5344CB8AC3E}">
        <p14:creationId xmlns:p14="http://schemas.microsoft.com/office/powerpoint/2010/main" val="145821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2CF80CD-B36C-44BC-BA42-1C9481919693}"/>
              </a:ext>
            </a:extLst>
          </p:cNvPr>
          <p:cNvSpPr>
            <a:spLocks noGrp="1"/>
          </p:cNvSpPr>
          <p:nvPr>
            <p:ph sz="half" idx="1"/>
          </p:nvPr>
        </p:nvSpPr>
        <p:spPr>
          <a:xfrm>
            <a:off x="531329" y="2099460"/>
            <a:ext cx="5401558" cy="3999681"/>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11" name="Inhaltsplatzhalter 2">
            <a:extLst>
              <a:ext uri="{FF2B5EF4-FFF2-40B4-BE49-F238E27FC236}">
                <a16:creationId xmlns:a16="http://schemas.microsoft.com/office/drawing/2014/main" id="{6B859427-E5E9-E4C5-163E-9D45D157B3E3}"/>
              </a:ext>
            </a:extLst>
          </p:cNvPr>
          <p:cNvSpPr>
            <a:spLocks noGrp="1"/>
          </p:cNvSpPr>
          <p:nvPr>
            <p:ph sz="half" idx="13"/>
          </p:nvPr>
        </p:nvSpPr>
        <p:spPr>
          <a:xfrm>
            <a:off x="6207370" y="2111155"/>
            <a:ext cx="5406454" cy="3987986"/>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2" name="Titelplatzhalter 1">
            <a:extLst>
              <a:ext uri="{FF2B5EF4-FFF2-40B4-BE49-F238E27FC236}">
                <a16:creationId xmlns:a16="http://schemas.microsoft.com/office/drawing/2014/main" id="{02010406-CF6C-C73A-8FBF-ABEF146F6655}"/>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4" name="Textplatzhalter 2">
            <a:extLst>
              <a:ext uri="{FF2B5EF4-FFF2-40B4-BE49-F238E27FC236}">
                <a16:creationId xmlns:a16="http://schemas.microsoft.com/office/drawing/2014/main" id="{31DC4BBB-4C5D-01B2-79B0-863B132A9DA8}"/>
              </a:ext>
            </a:extLst>
          </p:cNvPr>
          <p:cNvSpPr>
            <a:spLocks noGrp="1"/>
          </p:cNvSpPr>
          <p:nvPr>
            <p:ph type="body" idx="14"/>
          </p:nvPr>
        </p:nvSpPr>
        <p:spPr>
          <a:xfrm>
            <a:off x="531328" y="1530767"/>
            <a:ext cx="5401557" cy="513492"/>
          </a:xfrm>
        </p:spPr>
        <p:txBody>
          <a:bodyPr anchor="b">
            <a:noAutofit/>
          </a:bodyPr>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Textplatzhalter 2">
            <a:extLst>
              <a:ext uri="{FF2B5EF4-FFF2-40B4-BE49-F238E27FC236}">
                <a16:creationId xmlns:a16="http://schemas.microsoft.com/office/drawing/2014/main" id="{921613D5-CAD9-ECC2-2946-C6ED7EE95493}"/>
              </a:ext>
            </a:extLst>
          </p:cNvPr>
          <p:cNvSpPr>
            <a:spLocks noGrp="1"/>
          </p:cNvSpPr>
          <p:nvPr>
            <p:ph type="body" idx="15"/>
          </p:nvPr>
        </p:nvSpPr>
        <p:spPr>
          <a:xfrm>
            <a:off x="6207370" y="1530767"/>
            <a:ext cx="5406454" cy="519339"/>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Tree>
    <p:extLst>
      <p:ext uri="{BB962C8B-B14F-4D97-AF65-F5344CB8AC3E}">
        <p14:creationId xmlns:p14="http://schemas.microsoft.com/office/powerpoint/2010/main" val="389318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 Bild rechts">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12674FA6-4485-D3C6-3277-658F531CD4C0}"/>
              </a:ext>
            </a:extLst>
          </p:cNvPr>
          <p:cNvSpPr>
            <a:spLocks noGrp="1"/>
          </p:cNvSpPr>
          <p:nvPr>
            <p:ph type="pic" sz="quarter" idx="15"/>
          </p:nvPr>
        </p:nvSpPr>
        <p:spPr>
          <a:xfrm>
            <a:off x="6207369" y="1530351"/>
            <a:ext cx="5401557" cy="4199964"/>
          </a:xfrm>
        </p:spPr>
        <p:txBody>
          <a:bodyPr/>
          <a:lstStyle/>
          <a:p>
            <a:endParaRPr lang="de-DE"/>
          </a:p>
        </p:txBody>
      </p:sp>
      <p:sp>
        <p:nvSpPr>
          <p:cNvPr id="13" name="Inhaltsplatzhalter 2">
            <a:extLst>
              <a:ext uri="{FF2B5EF4-FFF2-40B4-BE49-F238E27FC236}">
                <a16:creationId xmlns:a16="http://schemas.microsoft.com/office/drawing/2014/main" id="{8DC8689D-13D1-2EE9-3B8E-894E752AD2D2}"/>
              </a:ext>
            </a:extLst>
          </p:cNvPr>
          <p:cNvSpPr>
            <a:spLocks noGrp="1"/>
          </p:cNvSpPr>
          <p:nvPr>
            <p:ph sz="half" idx="1"/>
          </p:nvPr>
        </p:nvSpPr>
        <p:spPr>
          <a:xfrm>
            <a:off x="531329" y="2099460"/>
            <a:ext cx="5401558" cy="3999681"/>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14" name="Textplatzhalter 2">
            <a:extLst>
              <a:ext uri="{FF2B5EF4-FFF2-40B4-BE49-F238E27FC236}">
                <a16:creationId xmlns:a16="http://schemas.microsoft.com/office/drawing/2014/main" id="{1FB07409-0613-2812-C316-6CAE41D47AF0}"/>
              </a:ext>
            </a:extLst>
          </p:cNvPr>
          <p:cNvSpPr>
            <a:spLocks noGrp="1"/>
          </p:cNvSpPr>
          <p:nvPr>
            <p:ph type="body" idx="14"/>
          </p:nvPr>
        </p:nvSpPr>
        <p:spPr>
          <a:xfrm>
            <a:off x="531328" y="1530767"/>
            <a:ext cx="5401557" cy="51349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3" name="Titelplatzhalter 1">
            <a:extLst>
              <a:ext uri="{FF2B5EF4-FFF2-40B4-BE49-F238E27FC236}">
                <a16:creationId xmlns:a16="http://schemas.microsoft.com/office/drawing/2014/main" id="{925ECA8E-8CAA-5C98-4FC8-39D43D83A3AC}"/>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2" name="Inhaltsplatzhalter 7">
            <a:extLst>
              <a:ext uri="{FF2B5EF4-FFF2-40B4-BE49-F238E27FC236}">
                <a16:creationId xmlns:a16="http://schemas.microsoft.com/office/drawing/2014/main" id="{3F7BF994-DDE9-C31C-469E-62328B44DE49}"/>
              </a:ext>
            </a:extLst>
          </p:cNvPr>
          <p:cNvSpPr>
            <a:spLocks noGrp="1"/>
          </p:cNvSpPr>
          <p:nvPr>
            <p:ph sz="quarter" idx="12" hasCustomPrompt="1"/>
          </p:nvPr>
        </p:nvSpPr>
        <p:spPr>
          <a:xfrm>
            <a:off x="6207369" y="5730314"/>
            <a:ext cx="2902751" cy="368827"/>
          </a:xfrm>
        </p:spPr>
        <p:txBody>
          <a:bodyPr>
            <a:normAutofit/>
          </a:bodyPr>
          <a:lstStyle>
            <a:lvl1pPr marL="0" indent="0">
              <a:buNone/>
              <a:defRPr sz="1800"/>
            </a:lvl1pPr>
          </a:lstStyle>
          <a:p>
            <a:pPr lvl="0"/>
            <a:r>
              <a:rPr lang="de-DE" dirty="0"/>
              <a:t>Bildunterschrift</a:t>
            </a:r>
          </a:p>
        </p:txBody>
      </p:sp>
      <p:sp>
        <p:nvSpPr>
          <p:cNvPr id="4" name="Inhaltsplatzhalter 7">
            <a:extLst>
              <a:ext uri="{FF2B5EF4-FFF2-40B4-BE49-F238E27FC236}">
                <a16:creationId xmlns:a16="http://schemas.microsoft.com/office/drawing/2014/main" id="{BF518A60-7E07-E73B-43BB-21D1DD0DFC1B}"/>
              </a:ext>
            </a:extLst>
          </p:cNvPr>
          <p:cNvSpPr>
            <a:spLocks noGrp="1"/>
          </p:cNvSpPr>
          <p:nvPr>
            <p:ph sz="quarter" idx="13" hasCustomPrompt="1"/>
          </p:nvPr>
        </p:nvSpPr>
        <p:spPr>
          <a:xfrm>
            <a:off x="9110120" y="5730315"/>
            <a:ext cx="2498805" cy="175433"/>
          </a:xfrm>
        </p:spPr>
        <p:txBody>
          <a:bodyPr>
            <a:spAutoFit/>
          </a:bodyPr>
          <a:lstStyle>
            <a:lvl1pPr marL="0" indent="0" algn="r">
              <a:buNone/>
              <a:defRPr sz="600"/>
            </a:lvl1pPr>
          </a:lstStyle>
          <a:p>
            <a:pPr lvl="0"/>
            <a:r>
              <a:rPr lang="de-DE" dirty="0"/>
              <a:t>Quelle</a:t>
            </a:r>
          </a:p>
        </p:txBody>
      </p:sp>
    </p:spTree>
    <p:extLst>
      <p:ext uri="{BB962C8B-B14F-4D97-AF65-F5344CB8AC3E}">
        <p14:creationId xmlns:p14="http://schemas.microsoft.com/office/powerpoint/2010/main" val="342722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Bild links">
    <p:spTree>
      <p:nvGrpSpPr>
        <p:cNvPr id="1" name=""/>
        <p:cNvGrpSpPr/>
        <p:nvPr/>
      </p:nvGrpSpPr>
      <p:grpSpPr>
        <a:xfrm>
          <a:off x="0" y="0"/>
          <a:ext cx="0" cy="0"/>
          <a:chOff x="0" y="0"/>
          <a:chExt cx="0" cy="0"/>
        </a:xfrm>
      </p:grpSpPr>
      <p:sp>
        <p:nvSpPr>
          <p:cNvPr id="3" name="Bildplatzhalter 11">
            <a:extLst>
              <a:ext uri="{FF2B5EF4-FFF2-40B4-BE49-F238E27FC236}">
                <a16:creationId xmlns:a16="http://schemas.microsoft.com/office/drawing/2014/main" id="{06DA922A-B5F8-E863-1AE5-37DD5407BF2F}"/>
              </a:ext>
            </a:extLst>
          </p:cNvPr>
          <p:cNvSpPr>
            <a:spLocks noGrp="1"/>
          </p:cNvSpPr>
          <p:nvPr>
            <p:ph type="pic" sz="quarter" idx="15"/>
          </p:nvPr>
        </p:nvSpPr>
        <p:spPr>
          <a:xfrm>
            <a:off x="531329" y="1550504"/>
            <a:ext cx="5401556" cy="4135201"/>
          </a:xfrm>
        </p:spPr>
        <p:txBody>
          <a:bodyPr/>
          <a:lstStyle/>
          <a:p>
            <a:endParaRPr lang="de-DE" dirty="0"/>
          </a:p>
        </p:txBody>
      </p:sp>
      <p:sp>
        <p:nvSpPr>
          <p:cNvPr id="4" name="Inhaltsplatzhalter 2">
            <a:extLst>
              <a:ext uri="{FF2B5EF4-FFF2-40B4-BE49-F238E27FC236}">
                <a16:creationId xmlns:a16="http://schemas.microsoft.com/office/drawing/2014/main" id="{2A13D266-8F18-AE13-CF93-09A2219FADC2}"/>
              </a:ext>
            </a:extLst>
          </p:cNvPr>
          <p:cNvSpPr>
            <a:spLocks noGrp="1"/>
          </p:cNvSpPr>
          <p:nvPr>
            <p:ph sz="half" idx="1"/>
          </p:nvPr>
        </p:nvSpPr>
        <p:spPr>
          <a:xfrm>
            <a:off x="6207370" y="2138935"/>
            <a:ext cx="5406454" cy="3905005"/>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5" name="Textplatzhalter 2">
            <a:extLst>
              <a:ext uri="{FF2B5EF4-FFF2-40B4-BE49-F238E27FC236}">
                <a16:creationId xmlns:a16="http://schemas.microsoft.com/office/drawing/2014/main" id="{1C164A97-5FD2-C927-3A95-DBF72B9A8882}"/>
              </a:ext>
            </a:extLst>
          </p:cNvPr>
          <p:cNvSpPr>
            <a:spLocks noGrp="1"/>
          </p:cNvSpPr>
          <p:nvPr>
            <p:ph type="body" idx="14"/>
          </p:nvPr>
        </p:nvSpPr>
        <p:spPr>
          <a:xfrm>
            <a:off x="6207369" y="1550504"/>
            <a:ext cx="5406454" cy="513492"/>
          </a:xfrm>
        </p:spPr>
        <p:txBody>
          <a:bodyPr anchor="ctr">
            <a:normAutofit/>
          </a:bodyPr>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Titelplatzhalter 1">
            <a:extLst>
              <a:ext uri="{FF2B5EF4-FFF2-40B4-BE49-F238E27FC236}">
                <a16:creationId xmlns:a16="http://schemas.microsoft.com/office/drawing/2014/main" id="{9A564F62-C4AC-3CE2-F604-EF80BF0F632A}"/>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2" name="Inhaltsplatzhalter 7">
            <a:extLst>
              <a:ext uri="{FF2B5EF4-FFF2-40B4-BE49-F238E27FC236}">
                <a16:creationId xmlns:a16="http://schemas.microsoft.com/office/drawing/2014/main" id="{E6CCC52B-EECC-4EBD-0D16-26AD45B9AD67}"/>
              </a:ext>
            </a:extLst>
          </p:cNvPr>
          <p:cNvSpPr>
            <a:spLocks noGrp="1"/>
          </p:cNvSpPr>
          <p:nvPr>
            <p:ph sz="quarter" idx="12" hasCustomPrompt="1"/>
          </p:nvPr>
        </p:nvSpPr>
        <p:spPr>
          <a:xfrm>
            <a:off x="531329" y="5685705"/>
            <a:ext cx="2902751" cy="368827"/>
          </a:xfrm>
        </p:spPr>
        <p:txBody>
          <a:bodyPr>
            <a:normAutofit/>
          </a:bodyPr>
          <a:lstStyle>
            <a:lvl1pPr marL="0" indent="0">
              <a:buNone/>
              <a:defRPr sz="1800"/>
            </a:lvl1pPr>
          </a:lstStyle>
          <a:p>
            <a:pPr lvl="0"/>
            <a:r>
              <a:rPr lang="de-DE" dirty="0"/>
              <a:t>Bildunterschrift</a:t>
            </a:r>
          </a:p>
        </p:txBody>
      </p:sp>
      <p:sp>
        <p:nvSpPr>
          <p:cNvPr id="7" name="Inhaltsplatzhalter 7">
            <a:extLst>
              <a:ext uri="{FF2B5EF4-FFF2-40B4-BE49-F238E27FC236}">
                <a16:creationId xmlns:a16="http://schemas.microsoft.com/office/drawing/2014/main" id="{EC51FC51-34EF-3F2E-B5AE-34F1466F66B4}"/>
              </a:ext>
            </a:extLst>
          </p:cNvPr>
          <p:cNvSpPr>
            <a:spLocks noGrp="1"/>
          </p:cNvSpPr>
          <p:nvPr>
            <p:ph sz="quarter" idx="13" hasCustomPrompt="1"/>
          </p:nvPr>
        </p:nvSpPr>
        <p:spPr>
          <a:xfrm>
            <a:off x="3434080" y="5685706"/>
            <a:ext cx="2498805" cy="175433"/>
          </a:xfrm>
        </p:spPr>
        <p:txBody>
          <a:bodyPr>
            <a:spAutoFit/>
          </a:bodyPr>
          <a:lstStyle>
            <a:lvl1pPr marL="0" indent="0" algn="r">
              <a:buNone/>
              <a:defRPr sz="600"/>
            </a:lvl1pPr>
          </a:lstStyle>
          <a:p>
            <a:pPr lvl="0"/>
            <a:r>
              <a:rPr lang="de-DE" dirty="0"/>
              <a:t>Quelle</a:t>
            </a:r>
          </a:p>
        </p:txBody>
      </p:sp>
    </p:spTree>
    <p:extLst>
      <p:ext uri="{BB962C8B-B14F-4D97-AF65-F5344CB8AC3E}">
        <p14:creationId xmlns:p14="http://schemas.microsoft.com/office/powerpoint/2010/main" val="1719802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Tasbelle links">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2A13D266-8F18-AE13-CF93-09A2219FADC2}"/>
              </a:ext>
            </a:extLst>
          </p:cNvPr>
          <p:cNvSpPr>
            <a:spLocks noGrp="1"/>
          </p:cNvSpPr>
          <p:nvPr>
            <p:ph sz="half" idx="1"/>
          </p:nvPr>
        </p:nvSpPr>
        <p:spPr>
          <a:xfrm>
            <a:off x="6207370" y="2138935"/>
            <a:ext cx="5406454" cy="3905005"/>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5" name="Textplatzhalter 2">
            <a:extLst>
              <a:ext uri="{FF2B5EF4-FFF2-40B4-BE49-F238E27FC236}">
                <a16:creationId xmlns:a16="http://schemas.microsoft.com/office/drawing/2014/main" id="{1C164A97-5FD2-C927-3A95-DBF72B9A8882}"/>
              </a:ext>
            </a:extLst>
          </p:cNvPr>
          <p:cNvSpPr>
            <a:spLocks noGrp="1"/>
          </p:cNvSpPr>
          <p:nvPr>
            <p:ph type="body" idx="14"/>
          </p:nvPr>
        </p:nvSpPr>
        <p:spPr>
          <a:xfrm>
            <a:off x="6207369" y="1550504"/>
            <a:ext cx="5406454" cy="51349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Tabellenplatzhalter 8">
            <a:extLst>
              <a:ext uri="{FF2B5EF4-FFF2-40B4-BE49-F238E27FC236}">
                <a16:creationId xmlns:a16="http://schemas.microsoft.com/office/drawing/2014/main" id="{17461847-C297-CCD0-A5FE-7E4C79A3CB9E}"/>
              </a:ext>
            </a:extLst>
          </p:cNvPr>
          <p:cNvSpPr>
            <a:spLocks noGrp="1"/>
          </p:cNvSpPr>
          <p:nvPr>
            <p:ph type="tbl" sz="quarter" idx="16"/>
          </p:nvPr>
        </p:nvSpPr>
        <p:spPr>
          <a:xfrm>
            <a:off x="527050" y="1550504"/>
            <a:ext cx="5410200" cy="4493109"/>
          </a:xfrm>
        </p:spPr>
        <p:txBody>
          <a:bodyPr/>
          <a:lstStyle/>
          <a:p>
            <a:endParaRPr lang="de-DE"/>
          </a:p>
        </p:txBody>
      </p:sp>
      <p:sp>
        <p:nvSpPr>
          <p:cNvPr id="3" name="Titelplatzhalter 1">
            <a:extLst>
              <a:ext uri="{FF2B5EF4-FFF2-40B4-BE49-F238E27FC236}">
                <a16:creationId xmlns:a16="http://schemas.microsoft.com/office/drawing/2014/main" id="{4BD1FDA7-D2EA-F9CB-4998-BEA7E540B420}"/>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Tree>
    <p:extLst>
      <p:ext uri="{BB962C8B-B14F-4D97-AF65-F5344CB8AC3E}">
        <p14:creationId xmlns:p14="http://schemas.microsoft.com/office/powerpoint/2010/main" val="2454323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F76B290-81F6-4AD4-A9DB-124539F187F1}"/>
              </a:ext>
            </a:extLst>
          </p:cNvPr>
          <p:cNvSpPr>
            <a:spLocks noGrp="1"/>
          </p:cNvSpPr>
          <p:nvPr>
            <p:ph type="title"/>
          </p:nvPr>
        </p:nvSpPr>
        <p:spPr>
          <a:xfrm>
            <a:off x="531329" y="889315"/>
            <a:ext cx="11082494" cy="58625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BC27D332-D72F-42B5-85FC-1781703949F7}"/>
              </a:ext>
            </a:extLst>
          </p:cNvPr>
          <p:cNvSpPr>
            <a:spLocks noGrp="1"/>
          </p:cNvSpPr>
          <p:nvPr>
            <p:ph type="body" idx="1"/>
          </p:nvPr>
        </p:nvSpPr>
        <p:spPr>
          <a:xfrm>
            <a:off x="531329" y="1540582"/>
            <a:ext cx="11082494" cy="4636381"/>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p:txBody>
      </p:sp>
      <p:pic>
        <p:nvPicPr>
          <p:cNvPr id="6" name="Grafik 5">
            <a:extLst>
              <a:ext uri="{FF2B5EF4-FFF2-40B4-BE49-F238E27FC236}">
                <a16:creationId xmlns:a16="http://schemas.microsoft.com/office/drawing/2014/main" id="{B99F0E12-7922-7334-E512-4331535F836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205649" y="6378664"/>
            <a:ext cx="765262" cy="382271"/>
          </a:xfrm>
          <a:prstGeom prst="rect">
            <a:avLst/>
          </a:prstGeom>
        </p:spPr>
      </p:pic>
      <p:pic>
        <p:nvPicPr>
          <p:cNvPr id="5" name="Grafik 4">
            <a:extLst>
              <a:ext uri="{FF2B5EF4-FFF2-40B4-BE49-F238E27FC236}">
                <a16:creationId xmlns:a16="http://schemas.microsoft.com/office/drawing/2014/main" id="{F15516D6-7D93-B224-305B-614C91355F12}"/>
              </a:ext>
            </a:extLst>
          </p:cNvPr>
          <p:cNvPicPr>
            <a:picLocks noChangeAspect="1"/>
          </p:cNvPicPr>
          <p:nvPr userDrawn="1"/>
        </p:nvPicPr>
        <p:blipFill>
          <a:blip r:embed="rId19"/>
          <a:stretch>
            <a:fillRect/>
          </a:stretch>
        </p:blipFill>
        <p:spPr>
          <a:xfrm>
            <a:off x="0" y="-49568"/>
            <a:ext cx="12192000" cy="628913"/>
          </a:xfrm>
          <a:prstGeom prst="rect">
            <a:avLst/>
          </a:prstGeom>
        </p:spPr>
      </p:pic>
      <p:pic>
        <p:nvPicPr>
          <p:cNvPr id="18" name="Grafik 17">
            <a:extLst>
              <a:ext uri="{FF2B5EF4-FFF2-40B4-BE49-F238E27FC236}">
                <a16:creationId xmlns:a16="http://schemas.microsoft.com/office/drawing/2014/main" id="{C6382D47-F3AB-B0C2-0E47-5C3FBD86098B}"/>
              </a:ext>
            </a:extLst>
          </p:cNvPr>
          <p:cNvPicPr>
            <a:picLocks noChangeAspect="1"/>
          </p:cNvPicPr>
          <p:nvPr userDrawn="1"/>
        </p:nvPicPr>
        <p:blipFill rotWithShape="1">
          <a:blip r:embed="rId20">
            <a:extLst>
              <a:ext uri="{96DAC541-7B7A-43D3-8B79-37D633B846F1}">
                <asvg:svgBlip xmlns:asvg="http://schemas.microsoft.com/office/drawing/2016/SVG/main" r:embed="rId21"/>
              </a:ext>
            </a:extLst>
          </a:blip>
          <a:srcRect t="36088" b="35303"/>
          <a:stretch/>
        </p:blipFill>
        <p:spPr>
          <a:xfrm>
            <a:off x="49152" y="-46827"/>
            <a:ext cx="1768024" cy="615156"/>
          </a:xfrm>
          <a:prstGeom prst="rect">
            <a:avLst/>
          </a:prstGeom>
        </p:spPr>
      </p:pic>
      <p:pic>
        <p:nvPicPr>
          <p:cNvPr id="21" name="Grafik 20">
            <a:extLst>
              <a:ext uri="{FF2B5EF4-FFF2-40B4-BE49-F238E27FC236}">
                <a16:creationId xmlns:a16="http://schemas.microsoft.com/office/drawing/2014/main" id="{30CA4A83-6E24-67D3-D389-8CD3F55F7E4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27" name="Grafik 26">
            <a:extLst>
              <a:ext uri="{FF2B5EF4-FFF2-40B4-BE49-F238E27FC236}">
                <a16:creationId xmlns:a16="http://schemas.microsoft.com/office/drawing/2014/main" id="{1B593314-2262-49E7-384C-0CFC96E93898}"/>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275596" y="141169"/>
            <a:ext cx="820118" cy="328869"/>
          </a:xfrm>
          <a:prstGeom prst="rect">
            <a:avLst/>
          </a:prstGeom>
        </p:spPr>
      </p:pic>
      <p:sp>
        <p:nvSpPr>
          <p:cNvPr id="14" name="Textfeld 13">
            <a:extLst>
              <a:ext uri="{FF2B5EF4-FFF2-40B4-BE49-F238E27FC236}">
                <a16:creationId xmlns:a16="http://schemas.microsoft.com/office/drawing/2014/main" id="{EB0AF0E0-B57F-1553-4953-7CB1991E9F2F}"/>
              </a:ext>
            </a:extLst>
          </p:cNvPr>
          <p:cNvSpPr txBox="1"/>
          <p:nvPr userDrawn="1"/>
        </p:nvSpPr>
        <p:spPr>
          <a:xfrm>
            <a:off x="8839200" y="6364422"/>
            <a:ext cx="3256514" cy="415498"/>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800"/>
              <a:buFont typeface="Arial"/>
              <a:buNone/>
            </a:pPr>
            <a:r>
              <a:rPr lang="de-AT" sz="500" b="0" i="0" u="none" strike="noStrike" cap="none" noProof="0" dirty="0">
                <a:solidFill>
                  <a:srgbClr val="7F7F7F"/>
                </a:solidFill>
                <a:latin typeface="Calibri"/>
                <a:ea typeface="Calibri"/>
                <a:cs typeface="Calibri"/>
                <a:sym typeface="Calibri"/>
              </a:rPr>
              <a:t>„</a:t>
            </a:r>
            <a:r>
              <a:rPr lang="de-DE" sz="500" b="0" i="0" u="none" strike="noStrike" cap="none" noProof="0" dirty="0">
                <a:solidFill>
                  <a:srgbClr val="7F7F7F"/>
                </a:solidFill>
                <a:latin typeface="Calibri"/>
                <a:ea typeface="Calibri"/>
                <a:cs typeface="Calibri"/>
                <a:sym typeface="Calibri"/>
              </a:rPr>
              <a:t>Technologien und Innovationen für die Klimaneutrale Stadt 2022“</a:t>
            </a:r>
            <a:r>
              <a:rPr lang="de-AT" sz="500" b="0" i="0" u="none" strike="noStrike" cap="none" noProof="0" dirty="0">
                <a:solidFill>
                  <a:srgbClr val="7F7F7F"/>
                </a:solidFill>
                <a:latin typeface="Calibri"/>
                <a:ea typeface="Calibri"/>
                <a:cs typeface="Calibri"/>
                <a:sym typeface="Calibri"/>
              </a:rPr>
              <a:t> ist ein Forschungs- und Technologieprogramm des Bundesministeriums für Klimaschutz, Umwelt, Energie, Mobilität, Innovation und Technologie. Es wird im Auftrag des BMK von der Österreichischen Forschungsförderungsgesellschaft gemeinsam mit der Austria Wirtschaftsservice Gesellschaft mbH und der Österreichischen Gesellschaft für Umwelt und Technik (ÖGUT) abgewickelt.</a:t>
            </a:r>
          </a:p>
        </p:txBody>
      </p:sp>
    </p:spTree>
    <p:extLst>
      <p:ext uri="{BB962C8B-B14F-4D97-AF65-F5344CB8AC3E}">
        <p14:creationId xmlns:p14="http://schemas.microsoft.com/office/powerpoint/2010/main" val="4699554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2" r:id="rId3"/>
    <p:sldLayoutId id="2147483662" r:id="rId4"/>
    <p:sldLayoutId id="2147483675" r:id="rId5"/>
    <p:sldLayoutId id="2147483664" r:id="rId6"/>
    <p:sldLayoutId id="2147483665" r:id="rId7"/>
    <p:sldLayoutId id="2147483666" r:id="rId8"/>
    <p:sldLayoutId id="2147483667" r:id="rId9"/>
    <p:sldLayoutId id="2147483668" r:id="rId10"/>
    <p:sldLayoutId id="2147483669" r:id="rId11"/>
    <p:sldLayoutId id="2147483673" r:id="rId12"/>
    <p:sldLayoutId id="2147483676" r:id="rId13"/>
    <p:sldLayoutId id="2147483674" r:id="rId14"/>
    <p:sldLayoutId id="2147483670" r:id="rId15"/>
    <p:sldLayoutId id="2147483671"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550" userDrawn="1">
          <p15:clr>
            <a:srgbClr val="F26B43"/>
          </p15:clr>
        </p15:guide>
        <p15:guide id="4" orient="horz" pos="3884" userDrawn="1">
          <p15:clr>
            <a:srgbClr val="F26B43"/>
          </p15:clr>
        </p15:guide>
        <p15:guide id="5" pos="325" userDrawn="1">
          <p15:clr>
            <a:srgbClr val="F26B43"/>
          </p15:clr>
        </p15:guide>
        <p15:guide id="6" pos="73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F479DA-77E9-AA88-BE9F-18DBAB15C0DE}"/>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DD41DC9A-4860-7BDE-3930-F839574886CA}"/>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7D0C324B-D9D5-909E-7251-C32D7918F87C}"/>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4574B53C-EB96-5CC5-33E8-5544B6F69169}"/>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132136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B381C-7091-E1FD-B78F-7F41A51921E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1514B22-1AE2-50B2-EB6B-1319C7DF3E26}"/>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57488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3657E96-35AD-DD9F-2CC5-49370FB5EA7C}"/>
              </a:ext>
            </a:extLst>
          </p:cNvPr>
          <p:cNvSpPr>
            <a:spLocks noGrp="1"/>
          </p:cNvSpPr>
          <p:nvPr>
            <p:ph sz="half" idx="1"/>
          </p:nvPr>
        </p:nvSpPr>
        <p:spPr/>
        <p:txBody>
          <a:bodyPr/>
          <a:lstStyle/>
          <a:p>
            <a:endParaRPr lang="de-DE"/>
          </a:p>
        </p:txBody>
      </p:sp>
      <p:sp>
        <p:nvSpPr>
          <p:cNvPr id="3" name="Inhaltsplatzhalter 2">
            <a:extLst>
              <a:ext uri="{FF2B5EF4-FFF2-40B4-BE49-F238E27FC236}">
                <a16:creationId xmlns:a16="http://schemas.microsoft.com/office/drawing/2014/main" id="{E317B4FC-A724-91D2-997E-FD00F4A7439D}"/>
              </a:ext>
            </a:extLst>
          </p:cNvPr>
          <p:cNvSpPr>
            <a:spLocks noGrp="1"/>
          </p:cNvSpPr>
          <p:nvPr>
            <p:ph sz="half" idx="13"/>
          </p:nvPr>
        </p:nvSpPr>
        <p:spPr/>
        <p:txBody>
          <a:bodyPr/>
          <a:lstStyle/>
          <a:p>
            <a:endParaRPr lang="de-DE"/>
          </a:p>
        </p:txBody>
      </p:sp>
      <p:sp>
        <p:nvSpPr>
          <p:cNvPr id="4" name="Titel 3">
            <a:extLst>
              <a:ext uri="{FF2B5EF4-FFF2-40B4-BE49-F238E27FC236}">
                <a16:creationId xmlns:a16="http://schemas.microsoft.com/office/drawing/2014/main" id="{9559B8BF-67DE-EFFA-44D1-C8D224F10966}"/>
              </a:ext>
            </a:extLst>
          </p:cNvPr>
          <p:cNvSpPr>
            <a:spLocks noGrp="1"/>
          </p:cNvSpPr>
          <p:nvPr>
            <p:ph type="title"/>
          </p:nvPr>
        </p:nvSpPr>
        <p:spPr/>
        <p:txBody>
          <a:bodyPr/>
          <a:lstStyle/>
          <a:p>
            <a:endParaRPr lang="de-DE"/>
          </a:p>
        </p:txBody>
      </p:sp>
      <p:sp>
        <p:nvSpPr>
          <p:cNvPr id="5" name="Textplatzhalter 4">
            <a:extLst>
              <a:ext uri="{FF2B5EF4-FFF2-40B4-BE49-F238E27FC236}">
                <a16:creationId xmlns:a16="http://schemas.microsoft.com/office/drawing/2014/main" id="{E4C9C161-5CFF-8AF4-28CF-E4FD775B7B37}"/>
              </a:ext>
            </a:extLst>
          </p:cNvPr>
          <p:cNvSpPr>
            <a:spLocks noGrp="1"/>
          </p:cNvSpPr>
          <p:nvPr>
            <p:ph type="body" idx="14"/>
          </p:nvPr>
        </p:nvSpPr>
        <p:spPr/>
        <p:txBody>
          <a:bodyPr/>
          <a:lstStyle/>
          <a:p>
            <a:endParaRPr lang="de-DE"/>
          </a:p>
        </p:txBody>
      </p:sp>
      <p:sp>
        <p:nvSpPr>
          <p:cNvPr id="6" name="Textplatzhalter 5">
            <a:extLst>
              <a:ext uri="{FF2B5EF4-FFF2-40B4-BE49-F238E27FC236}">
                <a16:creationId xmlns:a16="http://schemas.microsoft.com/office/drawing/2014/main" id="{909802BC-34E7-B88D-2570-99277CC4CDBD}"/>
              </a:ext>
            </a:extLst>
          </p:cNvPr>
          <p:cNvSpPr>
            <a:spLocks noGrp="1"/>
          </p:cNvSpPr>
          <p:nvPr>
            <p:ph type="body" idx="15"/>
          </p:nvPr>
        </p:nvSpPr>
        <p:spPr/>
        <p:txBody>
          <a:bodyPr/>
          <a:lstStyle/>
          <a:p>
            <a:endParaRPr lang="de-DE"/>
          </a:p>
        </p:txBody>
      </p:sp>
    </p:spTree>
    <p:extLst>
      <p:ext uri="{BB962C8B-B14F-4D97-AF65-F5344CB8AC3E}">
        <p14:creationId xmlns:p14="http://schemas.microsoft.com/office/powerpoint/2010/main" val="167759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372B933A-C887-63AB-7B27-56F6CA95EB7C}"/>
              </a:ext>
            </a:extLst>
          </p:cNvPr>
          <p:cNvSpPr>
            <a:spLocks noGrp="1"/>
          </p:cNvSpPr>
          <p:nvPr>
            <p:ph type="pic" sz="quarter" idx="15"/>
          </p:nvPr>
        </p:nvSpPr>
        <p:spPr/>
        <p:txBody>
          <a:bodyPr/>
          <a:lstStyle/>
          <a:p>
            <a:endParaRPr lang="de-DE"/>
          </a:p>
        </p:txBody>
      </p:sp>
      <p:sp>
        <p:nvSpPr>
          <p:cNvPr id="3" name="Inhaltsplatzhalter 2">
            <a:extLst>
              <a:ext uri="{FF2B5EF4-FFF2-40B4-BE49-F238E27FC236}">
                <a16:creationId xmlns:a16="http://schemas.microsoft.com/office/drawing/2014/main" id="{97E4B29B-5693-CAE3-5E41-26B744F4E290}"/>
              </a:ext>
            </a:extLst>
          </p:cNvPr>
          <p:cNvSpPr>
            <a:spLocks noGrp="1"/>
          </p:cNvSpPr>
          <p:nvPr>
            <p:ph sz="half" idx="1"/>
          </p:nvPr>
        </p:nvSpPr>
        <p:spPr/>
        <p:txBody>
          <a:bodyPr/>
          <a:lstStyle/>
          <a:p>
            <a:endParaRPr lang="de-DE"/>
          </a:p>
        </p:txBody>
      </p:sp>
      <p:sp>
        <p:nvSpPr>
          <p:cNvPr id="4" name="Textplatzhalter 3">
            <a:extLst>
              <a:ext uri="{FF2B5EF4-FFF2-40B4-BE49-F238E27FC236}">
                <a16:creationId xmlns:a16="http://schemas.microsoft.com/office/drawing/2014/main" id="{7887280C-F4D6-600E-2785-F6E2EC384F44}"/>
              </a:ext>
            </a:extLst>
          </p:cNvPr>
          <p:cNvSpPr>
            <a:spLocks noGrp="1"/>
          </p:cNvSpPr>
          <p:nvPr>
            <p:ph type="body" idx="14"/>
          </p:nvPr>
        </p:nvSpPr>
        <p:spPr/>
        <p:txBody>
          <a:bodyPr/>
          <a:lstStyle/>
          <a:p>
            <a:endParaRPr lang="de-DE"/>
          </a:p>
        </p:txBody>
      </p:sp>
      <p:sp>
        <p:nvSpPr>
          <p:cNvPr id="5" name="Titel 4">
            <a:extLst>
              <a:ext uri="{FF2B5EF4-FFF2-40B4-BE49-F238E27FC236}">
                <a16:creationId xmlns:a16="http://schemas.microsoft.com/office/drawing/2014/main" id="{B3AF95D4-4073-B9FB-03AE-7A6E3251E14F}"/>
              </a:ext>
            </a:extLst>
          </p:cNvPr>
          <p:cNvSpPr>
            <a:spLocks noGrp="1"/>
          </p:cNvSpPr>
          <p:nvPr>
            <p:ph type="title"/>
          </p:nvPr>
        </p:nvSpPr>
        <p:spPr/>
        <p:txBody>
          <a:bodyPr/>
          <a:lstStyle/>
          <a:p>
            <a:endParaRPr lang="de-DE"/>
          </a:p>
        </p:txBody>
      </p:sp>
      <p:sp>
        <p:nvSpPr>
          <p:cNvPr id="6" name="Inhaltsplatzhalter 5">
            <a:extLst>
              <a:ext uri="{FF2B5EF4-FFF2-40B4-BE49-F238E27FC236}">
                <a16:creationId xmlns:a16="http://schemas.microsoft.com/office/drawing/2014/main" id="{65EF50B6-0A4E-488B-5122-C7A66C210A05}"/>
              </a:ext>
            </a:extLst>
          </p:cNvPr>
          <p:cNvSpPr>
            <a:spLocks noGrp="1"/>
          </p:cNvSpPr>
          <p:nvPr>
            <p:ph sz="quarter" idx="12"/>
          </p:nvPr>
        </p:nvSpPr>
        <p:spPr/>
        <p:txBody>
          <a:bodyPr/>
          <a:lstStyle/>
          <a:p>
            <a:endParaRPr lang="de-DE"/>
          </a:p>
        </p:txBody>
      </p:sp>
      <p:sp>
        <p:nvSpPr>
          <p:cNvPr id="7" name="Inhaltsplatzhalter 6">
            <a:extLst>
              <a:ext uri="{FF2B5EF4-FFF2-40B4-BE49-F238E27FC236}">
                <a16:creationId xmlns:a16="http://schemas.microsoft.com/office/drawing/2014/main" id="{364A4C5D-1706-ED34-D1AF-2C3DD49ED6CD}"/>
              </a:ext>
            </a:extLst>
          </p:cNvPr>
          <p:cNvSpPr>
            <a:spLocks noGrp="1"/>
          </p:cNvSpPr>
          <p:nvPr>
            <p:ph sz="quarter" idx="13"/>
          </p:nvPr>
        </p:nvSpPr>
        <p:spPr/>
        <p:txBody>
          <a:bodyPr/>
          <a:lstStyle/>
          <a:p>
            <a:endParaRPr lang="de-DE"/>
          </a:p>
        </p:txBody>
      </p:sp>
    </p:spTree>
    <p:extLst>
      <p:ext uri="{BB962C8B-B14F-4D97-AF65-F5344CB8AC3E}">
        <p14:creationId xmlns:p14="http://schemas.microsoft.com/office/powerpoint/2010/main" val="88973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93211C95-FF9C-22B2-E610-AD088FE24C1B}"/>
              </a:ext>
            </a:extLst>
          </p:cNvPr>
          <p:cNvSpPr>
            <a:spLocks noGrp="1"/>
          </p:cNvSpPr>
          <p:nvPr>
            <p:ph type="pic" sz="quarter" idx="15"/>
          </p:nvPr>
        </p:nvSpPr>
        <p:spPr/>
        <p:txBody>
          <a:bodyPr/>
          <a:lstStyle/>
          <a:p>
            <a:endParaRPr lang="de-DE"/>
          </a:p>
        </p:txBody>
      </p:sp>
      <p:sp>
        <p:nvSpPr>
          <p:cNvPr id="3" name="Inhaltsplatzhalter 2">
            <a:extLst>
              <a:ext uri="{FF2B5EF4-FFF2-40B4-BE49-F238E27FC236}">
                <a16:creationId xmlns:a16="http://schemas.microsoft.com/office/drawing/2014/main" id="{0FE8AA7B-0B09-9990-CC26-A23C806364D7}"/>
              </a:ext>
            </a:extLst>
          </p:cNvPr>
          <p:cNvSpPr>
            <a:spLocks noGrp="1"/>
          </p:cNvSpPr>
          <p:nvPr>
            <p:ph sz="half" idx="1"/>
          </p:nvPr>
        </p:nvSpPr>
        <p:spPr/>
        <p:txBody>
          <a:bodyPr/>
          <a:lstStyle/>
          <a:p>
            <a:endParaRPr lang="de-DE"/>
          </a:p>
        </p:txBody>
      </p:sp>
      <p:sp>
        <p:nvSpPr>
          <p:cNvPr id="4" name="Textplatzhalter 3">
            <a:extLst>
              <a:ext uri="{FF2B5EF4-FFF2-40B4-BE49-F238E27FC236}">
                <a16:creationId xmlns:a16="http://schemas.microsoft.com/office/drawing/2014/main" id="{657F72A4-B07A-3AD5-4B52-CBE1F4CF3394}"/>
              </a:ext>
            </a:extLst>
          </p:cNvPr>
          <p:cNvSpPr>
            <a:spLocks noGrp="1"/>
          </p:cNvSpPr>
          <p:nvPr>
            <p:ph type="body" idx="14"/>
          </p:nvPr>
        </p:nvSpPr>
        <p:spPr/>
        <p:txBody>
          <a:bodyPr/>
          <a:lstStyle/>
          <a:p>
            <a:endParaRPr lang="de-DE"/>
          </a:p>
        </p:txBody>
      </p:sp>
      <p:sp>
        <p:nvSpPr>
          <p:cNvPr id="5" name="Titel 4">
            <a:extLst>
              <a:ext uri="{FF2B5EF4-FFF2-40B4-BE49-F238E27FC236}">
                <a16:creationId xmlns:a16="http://schemas.microsoft.com/office/drawing/2014/main" id="{62712D32-318B-F4D0-4B0B-A84389EDF71C}"/>
              </a:ext>
            </a:extLst>
          </p:cNvPr>
          <p:cNvSpPr>
            <a:spLocks noGrp="1"/>
          </p:cNvSpPr>
          <p:nvPr>
            <p:ph type="title"/>
          </p:nvPr>
        </p:nvSpPr>
        <p:spPr/>
        <p:txBody>
          <a:bodyPr/>
          <a:lstStyle/>
          <a:p>
            <a:endParaRPr lang="de-DE"/>
          </a:p>
        </p:txBody>
      </p:sp>
      <p:sp>
        <p:nvSpPr>
          <p:cNvPr id="6" name="Inhaltsplatzhalter 5">
            <a:extLst>
              <a:ext uri="{FF2B5EF4-FFF2-40B4-BE49-F238E27FC236}">
                <a16:creationId xmlns:a16="http://schemas.microsoft.com/office/drawing/2014/main" id="{4859D7F1-DC30-79DB-06B3-86164ED93163}"/>
              </a:ext>
            </a:extLst>
          </p:cNvPr>
          <p:cNvSpPr>
            <a:spLocks noGrp="1"/>
          </p:cNvSpPr>
          <p:nvPr>
            <p:ph sz="quarter" idx="12"/>
          </p:nvPr>
        </p:nvSpPr>
        <p:spPr/>
        <p:txBody>
          <a:bodyPr/>
          <a:lstStyle/>
          <a:p>
            <a:endParaRPr lang="de-DE"/>
          </a:p>
        </p:txBody>
      </p:sp>
      <p:sp>
        <p:nvSpPr>
          <p:cNvPr id="7" name="Inhaltsplatzhalter 6">
            <a:extLst>
              <a:ext uri="{FF2B5EF4-FFF2-40B4-BE49-F238E27FC236}">
                <a16:creationId xmlns:a16="http://schemas.microsoft.com/office/drawing/2014/main" id="{A4B702AE-A7CF-3925-AD7E-DAA49F8111FC}"/>
              </a:ext>
            </a:extLst>
          </p:cNvPr>
          <p:cNvSpPr>
            <a:spLocks noGrp="1"/>
          </p:cNvSpPr>
          <p:nvPr>
            <p:ph sz="quarter" idx="13"/>
          </p:nvPr>
        </p:nvSpPr>
        <p:spPr/>
        <p:txBody>
          <a:bodyPr/>
          <a:lstStyle/>
          <a:p>
            <a:endParaRPr lang="de-DE"/>
          </a:p>
        </p:txBody>
      </p:sp>
    </p:spTree>
    <p:extLst>
      <p:ext uri="{BB962C8B-B14F-4D97-AF65-F5344CB8AC3E}">
        <p14:creationId xmlns:p14="http://schemas.microsoft.com/office/powerpoint/2010/main" val="4431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378EC5A8-9340-3A53-D809-E7D65BF7A171}"/>
              </a:ext>
            </a:extLst>
          </p:cNvPr>
          <p:cNvSpPr>
            <a:spLocks noGrp="1"/>
          </p:cNvSpPr>
          <p:nvPr>
            <p:ph type="pic" sz="quarter" idx="10"/>
          </p:nvPr>
        </p:nvSpPr>
        <p:spPr/>
        <p:txBody>
          <a:bodyPr/>
          <a:lstStyle/>
          <a:p>
            <a:endParaRPr lang="de-DE"/>
          </a:p>
        </p:txBody>
      </p:sp>
      <p:sp>
        <p:nvSpPr>
          <p:cNvPr id="3" name="Inhaltsplatzhalter 2">
            <a:extLst>
              <a:ext uri="{FF2B5EF4-FFF2-40B4-BE49-F238E27FC236}">
                <a16:creationId xmlns:a16="http://schemas.microsoft.com/office/drawing/2014/main" id="{B72F43EB-A57A-B7CF-1E65-AADF40E3F3DA}"/>
              </a:ext>
            </a:extLst>
          </p:cNvPr>
          <p:cNvSpPr>
            <a:spLocks noGrp="1"/>
          </p:cNvSpPr>
          <p:nvPr>
            <p:ph sz="quarter" idx="12"/>
          </p:nvPr>
        </p:nvSpPr>
        <p:spPr/>
        <p:txBody>
          <a:bodyPr/>
          <a:lstStyle/>
          <a:p>
            <a:endParaRPr lang="de-DE"/>
          </a:p>
        </p:txBody>
      </p:sp>
      <p:sp>
        <p:nvSpPr>
          <p:cNvPr id="4" name="Inhaltsplatzhalter 3">
            <a:extLst>
              <a:ext uri="{FF2B5EF4-FFF2-40B4-BE49-F238E27FC236}">
                <a16:creationId xmlns:a16="http://schemas.microsoft.com/office/drawing/2014/main" id="{63CAFEE3-0AB6-AB08-150A-BB34D19B6D0B}"/>
              </a:ext>
            </a:extLst>
          </p:cNvPr>
          <p:cNvSpPr>
            <a:spLocks noGrp="1"/>
          </p:cNvSpPr>
          <p:nvPr>
            <p:ph sz="quarter" idx="13"/>
          </p:nvPr>
        </p:nvSpPr>
        <p:spPr/>
        <p:txBody>
          <a:bodyPr/>
          <a:lstStyle/>
          <a:p>
            <a:endParaRPr lang="de-DE"/>
          </a:p>
        </p:txBody>
      </p:sp>
    </p:spTree>
    <p:extLst>
      <p:ext uri="{BB962C8B-B14F-4D97-AF65-F5344CB8AC3E}">
        <p14:creationId xmlns:p14="http://schemas.microsoft.com/office/powerpoint/2010/main" val="73441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793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1.0.5407"/>
  <p:tag name="SLIDO_PRESENTATION_ID" val="00000000-0000-0000-0000-000000000000"/>
  <p:tag name="SLIDO_EVENT_UUID" val="9edc1736-5300-4c2d-aa8b-25d37dcc59b0"/>
  <p:tag name="SLIDO_EVENT_SECTION_UUID" val="72bab247-7fcd-4406-b38e-c3c00070cda0"/>
</p:tagLst>
</file>

<file path=ppt/theme/theme1.xml><?xml version="1.0" encoding="utf-8"?>
<a:theme xmlns:a="http://schemas.openxmlformats.org/drawingml/2006/main" name="1_Office">
  <a:themeElements>
    <a:clrScheme name="GB2">
      <a:dk1>
        <a:sysClr val="windowText" lastClr="000000"/>
      </a:dk1>
      <a:lt1>
        <a:sysClr val="window" lastClr="FFFFFF"/>
      </a:lt1>
      <a:dk2>
        <a:srgbClr val="6C6C6C"/>
      </a:dk2>
      <a:lt2>
        <a:srgbClr val="D8D8D8"/>
      </a:lt2>
      <a:accent1>
        <a:srgbClr val="94AE47"/>
      </a:accent1>
      <a:accent2>
        <a:srgbClr val="D29173"/>
      </a:accent2>
      <a:accent3>
        <a:srgbClr val="A9A299"/>
      </a:accent3>
      <a:accent4>
        <a:srgbClr val="F2F0EB"/>
      </a:accent4>
      <a:accent5>
        <a:srgbClr val="CCDAA4"/>
      </a:accent5>
      <a:accent6>
        <a:srgbClr val="EACBBD"/>
      </a:accent6>
      <a:hlink>
        <a:srgbClr val="D29173"/>
      </a:hlink>
      <a:folHlink>
        <a:srgbClr val="D291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0</Words>
  <Application>Microsoft Office PowerPoint</Application>
  <PresentationFormat>Breitbild</PresentationFormat>
  <Paragraphs>0</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Aptos</vt:lpstr>
      <vt:lpstr>Arial</vt:lpstr>
      <vt:lpstr>Arial Narrow</vt:lpstr>
      <vt:lpstr>Calibri</vt:lpstr>
      <vt:lpstr>Calibri Light</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Lucy Szanto</dc:creator>
  <cp:lastModifiedBy>Aleksandra Majkanovic (FCP)</cp:lastModifiedBy>
  <cp:revision>127</cp:revision>
  <cp:lastPrinted>2024-07-01T13:18:03Z</cp:lastPrinted>
  <dcterms:created xsi:type="dcterms:W3CDTF">2024-03-21T13:58:49Z</dcterms:created>
  <dcterms:modified xsi:type="dcterms:W3CDTF">2024-07-05T07:15:45Z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