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handoutMasterIdLst>
    <p:handoutMasterId r:id="rId5"/>
  </p:handoutMasterIdLst>
  <p:sldIdLst>
    <p:sldId id="256" r:id="rId2"/>
    <p:sldId id="257" r:id="rId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50"/>
    <p:restoredTop sz="96327"/>
  </p:normalViewPr>
  <p:slideViewPr>
    <p:cSldViewPr snapToGrid="0">
      <p:cViewPr varScale="1">
        <p:scale>
          <a:sx n="117" d="100"/>
          <a:sy n="117" d="100"/>
        </p:scale>
        <p:origin x="176" y="216"/>
      </p:cViewPr>
      <p:guideLst/>
    </p:cSldViewPr>
  </p:slideViewPr>
  <p:notesTextViewPr>
    <p:cViewPr>
      <p:scale>
        <a:sx n="1" d="1"/>
        <a:sy n="1" d="1"/>
      </p:scale>
      <p:origin x="0" y="0"/>
    </p:cViewPr>
  </p:notesTextViewPr>
  <p:notesViewPr>
    <p:cSldViewPr snapToGrid="0" showGuide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660A411-3100-F02A-EF1D-D732961B52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a:extLst>
              <a:ext uri="{FF2B5EF4-FFF2-40B4-BE49-F238E27FC236}">
                <a16:creationId xmlns:a16="http://schemas.microsoft.com/office/drawing/2014/main" id="{5AA432C4-2511-2021-C3CE-ACFC5F0B1DC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8EEE98-839D-414C-A5EC-99C760683AB9}" type="datetimeFigureOut">
              <a:rPr lang="de-AT" smtClean="0"/>
              <a:t>12.12.24</a:t>
            </a:fld>
            <a:endParaRPr lang="de-AT"/>
          </a:p>
        </p:txBody>
      </p:sp>
      <p:sp>
        <p:nvSpPr>
          <p:cNvPr id="4" name="Fußzeilenplatzhalter 3">
            <a:extLst>
              <a:ext uri="{FF2B5EF4-FFF2-40B4-BE49-F238E27FC236}">
                <a16:creationId xmlns:a16="http://schemas.microsoft.com/office/drawing/2014/main" id="{807EB887-EF18-A15D-55FB-942B5B3B9A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a:extLst>
              <a:ext uri="{FF2B5EF4-FFF2-40B4-BE49-F238E27FC236}">
                <a16:creationId xmlns:a16="http://schemas.microsoft.com/office/drawing/2014/main" id="{7208C3CB-2A5D-3AAC-0F56-2A99901FC83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B7F2B8-BB87-47D4-94FE-73D2CDC81351}" type="slidenum">
              <a:rPr lang="de-AT" smtClean="0"/>
              <a:t>‹Nr.›</a:t>
            </a:fld>
            <a:endParaRPr lang="de-AT"/>
          </a:p>
        </p:txBody>
      </p:sp>
    </p:spTree>
    <p:extLst>
      <p:ext uri="{BB962C8B-B14F-4D97-AF65-F5344CB8AC3E}">
        <p14:creationId xmlns:p14="http://schemas.microsoft.com/office/powerpoint/2010/main" val="5116052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84E51E-3091-4035-BBB8-170B623BB4C0}" type="datetimeFigureOut">
              <a:rPr lang="de-AT" smtClean="0"/>
              <a:t>12.12.24</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4245F6-F293-47CE-AA23-95E2B1B13678}" type="slidenum">
              <a:rPr lang="de-AT" smtClean="0"/>
              <a:t>‹Nr.›</a:t>
            </a:fld>
            <a:endParaRPr lang="de-AT"/>
          </a:p>
        </p:txBody>
      </p:sp>
    </p:spTree>
    <p:extLst>
      <p:ext uri="{BB962C8B-B14F-4D97-AF65-F5344CB8AC3E}">
        <p14:creationId xmlns:p14="http://schemas.microsoft.com/office/powerpoint/2010/main" val="1387869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image" Target="../media/image15.jp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image" Target="../media/image15.jp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sv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jpg"/><Relationship Id="rId3" Type="http://schemas.openxmlformats.org/officeDocument/2006/relationships/image" Target="../media/image17.svg"/><Relationship Id="rId21" Type="http://schemas.openxmlformats.org/officeDocument/2006/relationships/image" Target="../media/image20.svg"/><Relationship Id="rId7" Type="http://schemas.openxmlformats.org/officeDocument/2006/relationships/image" Target="../media/image4.jp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image" Target="../media/image16.png"/><Relationship Id="rId16" Type="http://schemas.openxmlformats.org/officeDocument/2006/relationships/image" Target="../media/image13.png"/><Relationship Id="rId20"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3.jp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jpg"/><Relationship Id="rId23" Type="http://schemas.openxmlformats.org/officeDocument/2006/relationships/image" Target="../media/image22.svg"/><Relationship Id="rId10" Type="http://schemas.openxmlformats.org/officeDocument/2006/relationships/image" Target="../media/image7.png"/><Relationship Id="rId19" Type="http://schemas.openxmlformats.org/officeDocument/2006/relationships/image" Target="../media/image18.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jpg"/><Relationship Id="rId22" Type="http://schemas.openxmlformats.org/officeDocument/2006/relationships/image" Target="../media/image2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85864CCB-6E11-C91D-4C6A-0AC81ED07DF3}"/>
              </a:ext>
            </a:extLst>
          </p:cNvPr>
          <p:cNvPicPr>
            <a:picLocks noChangeAspect="1"/>
          </p:cNvPicPr>
          <p:nvPr userDrawn="1"/>
        </p:nvPicPr>
        <p:blipFill>
          <a:blip r:embed="rId2">
            <a:alphaModFix/>
          </a:blip>
          <a:stretch>
            <a:fillRect/>
          </a:stretch>
        </p:blipFill>
        <p:spPr>
          <a:xfrm>
            <a:off x="0" y="-21982"/>
            <a:ext cx="12192001" cy="1647231"/>
          </a:xfrm>
          <a:prstGeom prst="rect">
            <a:avLst/>
          </a:prstGeom>
        </p:spPr>
      </p:pic>
      <p:sp>
        <p:nvSpPr>
          <p:cNvPr id="6" name="Textfeld 5">
            <a:extLst>
              <a:ext uri="{FF2B5EF4-FFF2-40B4-BE49-F238E27FC236}">
                <a16:creationId xmlns:a16="http://schemas.microsoft.com/office/drawing/2014/main" id="{A7C277C4-2AD6-2CAC-A160-D032FFA61C5F}"/>
              </a:ext>
            </a:extLst>
          </p:cNvPr>
          <p:cNvSpPr txBox="1"/>
          <p:nvPr userDrawn="1"/>
        </p:nvSpPr>
        <p:spPr>
          <a:xfrm>
            <a:off x="858253" y="986012"/>
            <a:ext cx="10475494" cy="400110"/>
          </a:xfrm>
          <a:prstGeom prst="rect">
            <a:avLst/>
          </a:prstGeom>
          <a:noFill/>
        </p:spPr>
        <p:txBody>
          <a:bodyPr wrap="square">
            <a:spAutoFit/>
          </a:bodyPr>
          <a:lstStyle/>
          <a:p>
            <a:pPr algn="ctr"/>
            <a:r>
              <a:rPr lang="de-DE" sz="2000" dirty="0">
                <a:solidFill>
                  <a:srgbClr val="94AF48"/>
                </a:solidFill>
                <a:effectLst/>
                <a:latin typeface="Arial Narrow" panose="020B0604020202020204" pitchFamily="34" charset="0"/>
                <a:cs typeface="Arial Narrow" panose="020B0604020202020204" pitchFamily="34" charset="0"/>
              </a:rPr>
              <a:t>Green Information Modelling and Operation: Transformation der Grünen Branche durch Digitalisierung</a:t>
            </a:r>
          </a:p>
        </p:txBody>
      </p:sp>
      <p:pic>
        <p:nvPicPr>
          <p:cNvPr id="7" name="Grafik 6">
            <a:extLst>
              <a:ext uri="{FF2B5EF4-FFF2-40B4-BE49-F238E27FC236}">
                <a16:creationId xmlns:a16="http://schemas.microsoft.com/office/drawing/2014/main" id="{535EFAB2-1C60-6E3E-0666-855BDFCC7712}"/>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t="39868" b="39396"/>
          <a:stretch/>
        </p:blipFill>
        <p:spPr>
          <a:xfrm>
            <a:off x="4398654" y="121191"/>
            <a:ext cx="2652596" cy="778194"/>
          </a:xfrm>
          <a:prstGeom prst="rect">
            <a:avLst/>
          </a:prstGeom>
        </p:spPr>
      </p:pic>
      <p:pic>
        <p:nvPicPr>
          <p:cNvPr id="9" name="Grafik 8">
            <a:extLst>
              <a:ext uri="{FF2B5EF4-FFF2-40B4-BE49-F238E27FC236}">
                <a16:creationId xmlns:a16="http://schemas.microsoft.com/office/drawing/2014/main" id="{EB07E09C-A193-A76B-CC24-978F065C03A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32728" y="-21982"/>
            <a:ext cx="1671036" cy="601327"/>
          </a:xfrm>
          <a:prstGeom prst="rect">
            <a:avLst/>
          </a:prstGeom>
        </p:spPr>
      </p:pic>
      <p:pic>
        <p:nvPicPr>
          <p:cNvPr id="10" name="Grafik 9">
            <a:extLst>
              <a:ext uri="{FF2B5EF4-FFF2-40B4-BE49-F238E27FC236}">
                <a16:creationId xmlns:a16="http://schemas.microsoft.com/office/drawing/2014/main" id="{E6E0BE6C-C3D9-438E-D609-F488500EFDFA}"/>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275596" y="141169"/>
            <a:ext cx="820118" cy="328869"/>
          </a:xfrm>
          <a:prstGeom prst="rect">
            <a:avLst/>
          </a:prstGeom>
        </p:spPr>
      </p:pic>
      <p:sp>
        <p:nvSpPr>
          <p:cNvPr id="21" name="Textplatzhalter 20">
            <a:extLst>
              <a:ext uri="{FF2B5EF4-FFF2-40B4-BE49-F238E27FC236}">
                <a16:creationId xmlns:a16="http://schemas.microsoft.com/office/drawing/2014/main" id="{EE9E7437-3A42-6B98-73BD-291CEC7179D2}"/>
              </a:ext>
            </a:extLst>
          </p:cNvPr>
          <p:cNvSpPr>
            <a:spLocks noGrp="1"/>
          </p:cNvSpPr>
          <p:nvPr>
            <p:ph type="body" sz="quarter" idx="11" hasCustomPrompt="1"/>
          </p:nvPr>
        </p:nvSpPr>
        <p:spPr>
          <a:xfrm>
            <a:off x="855915" y="3169001"/>
            <a:ext cx="10475494" cy="951645"/>
          </a:xfrm>
        </p:spPr>
        <p:txBody>
          <a:bodyPr/>
          <a:lstStyle>
            <a:lvl1pPr marL="0" indent="0" algn="ctr">
              <a:lnSpc>
                <a:spcPct val="70000"/>
              </a:lnSpc>
              <a:buNone/>
              <a:defRPr sz="3200" b="1">
                <a:latin typeface="+mn-lt"/>
              </a:defRPr>
            </a:lvl1pPr>
          </a:lstStyle>
          <a:p>
            <a:pPr lvl="0"/>
            <a:r>
              <a:rPr lang="de-DE" dirty="0"/>
              <a:t>Untertitel (1-2 Zeilen)</a:t>
            </a:r>
          </a:p>
          <a:p>
            <a:pPr lvl="0"/>
            <a:r>
              <a:rPr lang="de-DE" dirty="0"/>
              <a:t> </a:t>
            </a:r>
          </a:p>
        </p:txBody>
      </p:sp>
      <p:sp>
        <p:nvSpPr>
          <p:cNvPr id="35" name="Textplatzhalter 34">
            <a:extLst>
              <a:ext uri="{FF2B5EF4-FFF2-40B4-BE49-F238E27FC236}">
                <a16:creationId xmlns:a16="http://schemas.microsoft.com/office/drawing/2014/main" id="{1B5E3684-7FBA-B3B8-1E10-3AFB7234E0DB}"/>
              </a:ext>
            </a:extLst>
          </p:cNvPr>
          <p:cNvSpPr>
            <a:spLocks noGrp="1"/>
          </p:cNvSpPr>
          <p:nvPr>
            <p:ph type="body" sz="quarter" idx="13" hasCustomPrompt="1"/>
          </p:nvPr>
        </p:nvSpPr>
        <p:spPr>
          <a:xfrm>
            <a:off x="858390" y="5065732"/>
            <a:ext cx="10475494" cy="682969"/>
          </a:xfrm>
        </p:spPr>
        <p:txBody>
          <a:bodyPr>
            <a:normAutofit/>
          </a:bodyPr>
          <a:lstStyle>
            <a:lvl1pPr marL="0" indent="0" algn="ctr">
              <a:lnSpc>
                <a:spcPct val="80000"/>
              </a:lnSpc>
              <a:buNone/>
              <a:defRPr sz="1800">
                <a:solidFill>
                  <a:schemeClr val="tx1">
                    <a:lumMod val="85000"/>
                    <a:lumOff val="15000"/>
                  </a:schemeClr>
                </a:solidFill>
                <a:latin typeface="+mn-lt"/>
              </a:defRPr>
            </a:lvl1pPr>
          </a:lstStyle>
          <a:p>
            <a:pPr lvl="0"/>
            <a:r>
              <a:rPr lang="de-DE" dirty="0" err="1"/>
              <a:t>Vortragende:r</a:t>
            </a:r>
            <a:r>
              <a:rPr lang="de-DE" dirty="0"/>
              <a:t> + zu vertretende Firma/ Unternehmen/ Verein (Separat in 2 Zeilen)</a:t>
            </a:r>
          </a:p>
        </p:txBody>
      </p:sp>
      <p:sp>
        <p:nvSpPr>
          <p:cNvPr id="37" name="Textplatzhalter 34">
            <a:extLst>
              <a:ext uri="{FF2B5EF4-FFF2-40B4-BE49-F238E27FC236}">
                <a16:creationId xmlns:a16="http://schemas.microsoft.com/office/drawing/2014/main" id="{E83E5273-47D4-ED8F-C8CF-01485915DCF0}"/>
              </a:ext>
            </a:extLst>
          </p:cNvPr>
          <p:cNvSpPr>
            <a:spLocks noGrp="1"/>
          </p:cNvSpPr>
          <p:nvPr>
            <p:ph type="body" sz="quarter" idx="14" hasCustomPrompt="1"/>
          </p:nvPr>
        </p:nvSpPr>
        <p:spPr>
          <a:xfrm>
            <a:off x="858253" y="5804729"/>
            <a:ext cx="10475494" cy="320566"/>
          </a:xfrm>
        </p:spPr>
        <p:txBody>
          <a:bodyPr>
            <a:normAutofit/>
          </a:bodyPr>
          <a:lstStyle>
            <a:lvl1pPr marL="0" indent="0" algn="ctr">
              <a:lnSpc>
                <a:spcPct val="70000"/>
              </a:lnSpc>
              <a:buNone/>
              <a:defRPr sz="1800">
                <a:solidFill>
                  <a:schemeClr val="tx1">
                    <a:lumMod val="85000"/>
                    <a:lumOff val="15000"/>
                  </a:schemeClr>
                </a:solidFill>
                <a:latin typeface="+mn-lt"/>
              </a:defRPr>
            </a:lvl1pPr>
          </a:lstStyle>
          <a:p>
            <a:pPr lvl="0"/>
            <a:r>
              <a:rPr lang="de-DE" dirty="0"/>
              <a:t>Ort Datum (1 Zeile)</a:t>
            </a:r>
          </a:p>
        </p:txBody>
      </p:sp>
      <p:sp>
        <p:nvSpPr>
          <p:cNvPr id="38" name="Textplatzhalter 34">
            <a:extLst>
              <a:ext uri="{FF2B5EF4-FFF2-40B4-BE49-F238E27FC236}">
                <a16:creationId xmlns:a16="http://schemas.microsoft.com/office/drawing/2014/main" id="{17BE6CDA-B5A3-7369-FFC9-4C3F63BD2368}"/>
              </a:ext>
            </a:extLst>
          </p:cNvPr>
          <p:cNvSpPr>
            <a:spLocks noGrp="1"/>
          </p:cNvSpPr>
          <p:nvPr>
            <p:ph type="body" sz="quarter" idx="15" hasCustomPrompt="1"/>
          </p:nvPr>
        </p:nvSpPr>
        <p:spPr>
          <a:xfrm>
            <a:off x="858253" y="4372148"/>
            <a:ext cx="10475494" cy="682968"/>
          </a:xfrm>
        </p:spPr>
        <p:txBody>
          <a:bodyPr>
            <a:normAutofit/>
          </a:bodyPr>
          <a:lstStyle>
            <a:lvl1pPr marL="0" indent="0" algn="ctr">
              <a:lnSpc>
                <a:spcPct val="70000"/>
              </a:lnSpc>
              <a:buNone/>
              <a:defRPr sz="1800">
                <a:latin typeface="+mn-lt"/>
              </a:defRPr>
            </a:lvl1pPr>
          </a:lstStyle>
          <a:p>
            <a:pPr lvl="0"/>
            <a:r>
              <a:rPr lang="de-DE" dirty="0"/>
              <a:t>Konferenz/ Tagung/ Webinar + Besuchte Firma/ Institution o.ä. (Separat in 2 Zeilen)</a:t>
            </a:r>
          </a:p>
        </p:txBody>
      </p:sp>
      <p:sp>
        <p:nvSpPr>
          <p:cNvPr id="3" name="Textplatzhalter 2">
            <a:extLst>
              <a:ext uri="{FF2B5EF4-FFF2-40B4-BE49-F238E27FC236}">
                <a16:creationId xmlns:a16="http://schemas.microsoft.com/office/drawing/2014/main" id="{B28DAF37-7ADD-354B-4747-4CF427B509A6}"/>
              </a:ext>
            </a:extLst>
          </p:cNvPr>
          <p:cNvSpPr>
            <a:spLocks noGrp="1"/>
          </p:cNvSpPr>
          <p:nvPr>
            <p:ph type="body" sz="quarter" idx="16" hasCustomPrompt="1"/>
          </p:nvPr>
        </p:nvSpPr>
        <p:spPr>
          <a:xfrm>
            <a:off x="857084" y="1919242"/>
            <a:ext cx="10474325" cy="1223918"/>
          </a:xfrm>
        </p:spPr>
        <p:txBody>
          <a:bodyPr>
            <a:normAutofit/>
          </a:bodyPr>
          <a:lstStyle>
            <a:lvl1pPr marL="0" indent="0" algn="ctr">
              <a:lnSpc>
                <a:spcPct val="70000"/>
              </a:lnSpc>
              <a:buNone/>
              <a:defRPr sz="4400" b="1">
                <a:latin typeface="+mn-lt"/>
              </a:defRPr>
            </a:lvl1pPr>
            <a:lvl4pPr marL="1371600" indent="0">
              <a:buNone/>
              <a:defRPr/>
            </a:lvl4pPr>
          </a:lstStyle>
          <a:p>
            <a:pPr lvl="0"/>
            <a:r>
              <a:rPr lang="de-DE" dirty="0"/>
              <a:t>Titel der Präsentation (1-2 Zeilen)</a:t>
            </a:r>
          </a:p>
        </p:txBody>
      </p:sp>
    </p:spTree>
    <p:extLst>
      <p:ext uri="{BB962C8B-B14F-4D97-AF65-F5344CB8AC3E}">
        <p14:creationId xmlns:p14="http://schemas.microsoft.com/office/powerpoint/2010/main" val="2075900504"/>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platzhalter">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BAAE3D0C-FE4B-A2B9-4256-3E919A82CF00}"/>
              </a:ext>
            </a:extLst>
          </p:cNvPr>
          <p:cNvSpPr>
            <a:spLocks noGrp="1"/>
          </p:cNvSpPr>
          <p:nvPr>
            <p:ph type="pic" sz="quarter" idx="10"/>
          </p:nvPr>
        </p:nvSpPr>
        <p:spPr>
          <a:xfrm>
            <a:off x="531329" y="883920"/>
            <a:ext cx="11082337" cy="4801785"/>
          </a:xfrm>
        </p:spPr>
        <p:txBody>
          <a:bodyPr>
            <a:normAutofit/>
          </a:bodyPr>
          <a:lstStyle>
            <a:lvl1pPr>
              <a:defRPr sz="2400"/>
            </a:lvl1pPr>
          </a:lstStyle>
          <a:p>
            <a:endParaRPr lang="de-DE" dirty="0"/>
          </a:p>
        </p:txBody>
      </p:sp>
      <p:sp>
        <p:nvSpPr>
          <p:cNvPr id="8" name="Inhaltsplatzhalter 7">
            <a:extLst>
              <a:ext uri="{FF2B5EF4-FFF2-40B4-BE49-F238E27FC236}">
                <a16:creationId xmlns:a16="http://schemas.microsoft.com/office/drawing/2014/main" id="{A2BA4DB5-B066-90D3-F959-E5EC8D73E648}"/>
              </a:ext>
            </a:extLst>
          </p:cNvPr>
          <p:cNvSpPr>
            <a:spLocks noGrp="1"/>
          </p:cNvSpPr>
          <p:nvPr>
            <p:ph sz="quarter" idx="12" hasCustomPrompt="1"/>
          </p:nvPr>
        </p:nvSpPr>
        <p:spPr>
          <a:xfrm>
            <a:off x="531329" y="5685705"/>
            <a:ext cx="6471637" cy="341632"/>
          </a:xfrm>
        </p:spPr>
        <p:txBody>
          <a:bodyPr>
            <a:normAutofit/>
          </a:bodyPr>
          <a:lstStyle>
            <a:lvl1pPr marL="0" indent="0">
              <a:buNone/>
              <a:defRPr sz="1800"/>
            </a:lvl1pPr>
          </a:lstStyle>
          <a:p>
            <a:pPr lvl="0"/>
            <a:r>
              <a:rPr lang="de-DE" dirty="0"/>
              <a:t>Bildunterschrift</a:t>
            </a:r>
          </a:p>
        </p:txBody>
      </p:sp>
      <p:sp>
        <p:nvSpPr>
          <p:cNvPr id="4" name="Inhaltsplatzhalter 7">
            <a:extLst>
              <a:ext uri="{FF2B5EF4-FFF2-40B4-BE49-F238E27FC236}">
                <a16:creationId xmlns:a16="http://schemas.microsoft.com/office/drawing/2014/main" id="{54D51E17-E65B-2FE8-AAF3-C891C6A3F969}"/>
              </a:ext>
            </a:extLst>
          </p:cNvPr>
          <p:cNvSpPr>
            <a:spLocks noGrp="1"/>
          </p:cNvSpPr>
          <p:nvPr>
            <p:ph sz="quarter" idx="13" hasCustomPrompt="1"/>
          </p:nvPr>
        </p:nvSpPr>
        <p:spPr>
          <a:xfrm>
            <a:off x="7002966" y="5685705"/>
            <a:ext cx="4610700" cy="175433"/>
          </a:xfrm>
        </p:spPr>
        <p:txBody>
          <a:bodyPr>
            <a:spAutoFit/>
          </a:bodyPr>
          <a:lstStyle>
            <a:lvl1pPr marL="0" indent="0" algn="r">
              <a:buNone/>
              <a:defRPr sz="600"/>
            </a:lvl1pPr>
          </a:lstStyle>
          <a:p>
            <a:pPr lvl="0"/>
            <a:r>
              <a:rPr lang="de-DE" dirty="0"/>
              <a:t>Quelle</a:t>
            </a:r>
          </a:p>
        </p:txBody>
      </p:sp>
    </p:spTree>
    <p:extLst>
      <p:ext uri="{BB962C8B-B14F-4D97-AF65-F5344CB8AC3E}">
        <p14:creationId xmlns:p14="http://schemas.microsoft.com/office/powerpoint/2010/main" val="2162054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dien/ Fil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53D20C-6FAE-C781-4F54-2420E5179F7F}"/>
              </a:ext>
            </a:extLst>
          </p:cNvPr>
          <p:cNvSpPr>
            <a:spLocks noGrp="1"/>
          </p:cNvSpPr>
          <p:nvPr>
            <p:ph type="title"/>
          </p:nvPr>
        </p:nvSpPr>
        <p:spPr/>
        <p:txBody>
          <a:bodyPr/>
          <a:lstStyle/>
          <a:p>
            <a:r>
              <a:rPr lang="de-DE" dirty="0"/>
              <a:t>Mastertitelformat bearbeiten</a:t>
            </a:r>
          </a:p>
        </p:txBody>
      </p:sp>
      <p:sp>
        <p:nvSpPr>
          <p:cNvPr id="5" name="Medienplatzhalter 4">
            <a:extLst>
              <a:ext uri="{FF2B5EF4-FFF2-40B4-BE49-F238E27FC236}">
                <a16:creationId xmlns:a16="http://schemas.microsoft.com/office/drawing/2014/main" id="{9BD64106-A3A5-7DD3-7D4E-7B367DA842FF}"/>
              </a:ext>
            </a:extLst>
          </p:cNvPr>
          <p:cNvSpPr>
            <a:spLocks noGrp="1"/>
          </p:cNvSpPr>
          <p:nvPr>
            <p:ph type="media" sz="quarter" idx="13" hasCustomPrompt="1"/>
          </p:nvPr>
        </p:nvSpPr>
        <p:spPr>
          <a:xfrm>
            <a:off x="531329" y="1607836"/>
            <a:ext cx="11082494" cy="4636381"/>
          </a:xfrm>
        </p:spPr>
        <p:txBody>
          <a:bodyPr/>
          <a:lstStyle>
            <a:lvl1pPr>
              <a:defRPr sz="2400"/>
            </a:lvl1pPr>
          </a:lstStyle>
          <a:p>
            <a:r>
              <a:rPr lang="de-DE" dirty="0"/>
              <a:t>Medien</a:t>
            </a:r>
          </a:p>
        </p:txBody>
      </p:sp>
    </p:spTree>
    <p:extLst>
      <p:ext uri="{BB962C8B-B14F-4D97-AF65-F5344CB8AC3E}">
        <p14:creationId xmlns:p14="http://schemas.microsoft.com/office/powerpoint/2010/main" val="2132679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ere 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76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use">
    <p:spTree>
      <p:nvGrpSpPr>
        <p:cNvPr id="1" name=""/>
        <p:cNvGrpSpPr/>
        <p:nvPr/>
      </p:nvGrpSpPr>
      <p:grpSpPr>
        <a:xfrm>
          <a:off x="0" y="0"/>
          <a:ext cx="0" cy="0"/>
          <a:chOff x="0" y="0"/>
          <a:chExt cx="0" cy="0"/>
        </a:xfrm>
      </p:grpSpPr>
      <p:pic>
        <p:nvPicPr>
          <p:cNvPr id="2" name="Google Shape;512;g113a79860b0_3_0">
            <a:extLst>
              <a:ext uri="{FF2B5EF4-FFF2-40B4-BE49-F238E27FC236}">
                <a16:creationId xmlns:a16="http://schemas.microsoft.com/office/drawing/2014/main" id="{9CE53005-EC56-C472-723A-EB0ACA09FE90}"/>
              </a:ext>
            </a:extLst>
          </p:cNvPr>
          <p:cNvPicPr/>
          <p:nvPr userDrawn="1"/>
        </p:nvPicPr>
        <p:blipFill>
          <a:blip r:embed="rId2">
            <a:alphaModFix/>
          </a:blip>
          <a:stretch/>
        </p:blipFill>
        <p:spPr bwMode="auto">
          <a:xfrm>
            <a:off x="1938881" y="883920"/>
            <a:ext cx="8267231" cy="4758604"/>
          </a:xfrm>
          <a:prstGeom prst="rect">
            <a:avLst/>
          </a:prstGeom>
          <a:noFill/>
          <a:ln>
            <a:noFill/>
          </a:ln>
        </p:spPr>
      </p:pic>
      <p:sp>
        <p:nvSpPr>
          <p:cNvPr id="5" name="Textfeld 4">
            <a:extLst>
              <a:ext uri="{FF2B5EF4-FFF2-40B4-BE49-F238E27FC236}">
                <a16:creationId xmlns:a16="http://schemas.microsoft.com/office/drawing/2014/main" id="{6AA8FBFF-B855-E9E3-ED8C-CD5CB97999CC}"/>
              </a:ext>
            </a:extLst>
          </p:cNvPr>
          <p:cNvSpPr txBox="1"/>
          <p:nvPr userDrawn="1"/>
        </p:nvSpPr>
        <p:spPr>
          <a:xfrm>
            <a:off x="5744249" y="5642524"/>
            <a:ext cx="656493" cy="439615"/>
          </a:xfrm>
          <a:prstGeom prst="rect">
            <a:avLst/>
          </a:prstGeom>
          <a:noFill/>
        </p:spPr>
        <p:txBody>
          <a:bodyPr wrap="square" rtlCol="0">
            <a:spAutoFit/>
          </a:bodyPr>
          <a:lstStyle/>
          <a:p>
            <a:endParaRPr lang="de-DE" dirty="0"/>
          </a:p>
        </p:txBody>
      </p:sp>
      <p:sp>
        <p:nvSpPr>
          <p:cNvPr id="10" name="Textfeld 9">
            <a:extLst>
              <a:ext uri="{FF2B5EF4-FFF2-40B4-BE49-F238E27FC236}">
                <a16:creationId xmlns:a16="http://schemas.microsoft.com/office/drawing/2014/main" id="{233236B4-7D1F-0104-C33D-25C43E16C0E5}"/>
              </a:ext>
            </a:extLst>
          </p:cNvPr>
          <p:cNvSpPr txBox="1"/>
          <p:nvPr userDrawn="1"/>
        </p:nvSpPr>
        <p:spPr>
          <a:xfrm>
            <a:off x="6806360" y="5642524"/>
            <a:ext cx="3399750" cy="5078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AT" sz="800" kern="100" dirty="0">
                <a:solidFill>
                  <a:srgbClr val="7F7F7F"/>
                </a:solidFill>
                <a:effectLst/>
                <a:latin typeface="Calibri" panose="020F0502020204030204" pitchFamily="34" charset="0"/>
                <a:ea typeface="Calibri" panose="020F0502020204030204" pitchFamily="34" charset="0"/>
                <a:cs typeface="Calibri" panose="020F0502020204030204" pitchFamily="34" charset="0"/>
              </a:rPr>
              <a:t>https://</a:t>
            </a:r>
            <a:r>
              <a:rPr lang="de-AT" sz="800" kern="100" dirty="0" err="1">
                <a:solidFill>
                  <a:srgbClr val="7F7F7F"/>
                </a:solidFill>
                <a:effectLst/>
                <a:latin typeface="Calibri" panose="020F0502020204030204" pitchFamily="34" charset="0"/>
                <a:ea typeface="Calibri" panose="020F0502020204030204" pitchFamily="34" charset="0"/>
                <a:cs typeface="Calibri" panose="020F0502020204030204" pitchFamily="34" charset="0"/>
              </a:rPr>
              <a:t>pixabay.com</a:t>
            </a:r>
            <a:r>
              <a:rPr lang="de-AT" sz="800" kern="100" dirty="0">
                <a:solidFill>
                  <a:srgbClr val="7F7F7F"/>
                </a:solidFill>
                <a:effectLst/>
                <a:latin typeface="Calibri" panose="020F0502020204030204" pitchFamily="34" charset="0"/>
                <a:ea typeface="Calibri" panose="020F0502020204030204" pitchFamily="34" charset="0"/>
                <a:cs typeface="Calibri" panose="020F0502020204030204" pitchFamily="34" charset="0"/>
              </a:rPr>
              <a:t>/de/</a:t>
            </a:r>
            <a:r>
              <a:rPr lang="de-AT" sz="800" kern="100" dirty="0" err="1">
                <a:solidFill>
                  <a:srgbClr val="7F7F7F"/>
                </a:solidFill>
                <a:effectLst/>
                <a:latin typeface="Calibri" panose="020F0502020204030204" pitchFamily="34" charset="0"/>
                <a:ea typeface="Calibri" panose="020F0502020204030204" pitchFamily="34" charset="0"/>
                <a:cs typeface="Calibri" panose="020F0502020204030204" pitchFamily="34" charset="0"/>
              </a:rPr>
              <a:t>illustrations</a:t>
            </a:r>
            <a:r>
              <a:rPr lang="de-AT" sz="800" kern="100" dirty="0">
                <a:solidFill>
                  <a:srgbClr val="7F7F7F"/>
                </a:solidFill>
                <a:effectLst/>
                <a:latin typeface="Calibri" panose="020F0502020204030204" pitchFamily="34" charset="0"/>
                <a:ea typeface="Calibri" panose="020F0502020204030204" pitchFamily="34" charset="0"/>
                <a:cs typeface="Calibri" panose="020F0502020204030204" pitchFamily="34" charset="0"/>
              </a:rPr>
              <a:t>/kaffeetasse-kaffee-tasse-cafe-1797280/</a:t>
            </a:r>
            <a:endParaRPr lang="de-AT" sz="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Tree>
    <p:extLst>
      <p:ext uri="{BB962C8B-B14F-4D97-AF65-F5344CB8AC3E}">
        <p14:creationId xmlns:p14="http://schemas.microsoft.com/office/powerpoint/2010/main" val="1226785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ragen &amp; Anmerkungen">
    <p:spTree>
      <p:nvGrpSpPr>
        <p:cNvPr id="1" name=""/>
        <p:cNvGrpSpPr/>
        <p:nvPr/>
      </p:nvGrpSpPr>
      <p:grpSpPr>
        <a:xfrm>
          <a:off x="0" y="0"/>
          <a:ext cx="0" cy="0"/>
          <a:chOff x="0" y="0"/>
          <a:chExt cx="0" cy="0"/>
        </a:xfrm>
      </p:grpSpPr>
      <p:pic>
        <p:nvPicPr>
          <p:cNvPr id="10" name="Grafik 9" descr="Ein Bild, das Design enthält.&#10;&#10;Automatisch generierte Beschreibung mit mittlerer Zuverlässigkeit">
            <a:extLst>
              <a:ext uri="{FF2B5EF4-FFF2-40B4-BE49-F238E27FC236}">
                <a16:creationId xmlns:a16="http://schemas.microsoft.com/office/drawing/2014/main" id="{0DCA3CD1-707E-0549-D268-E38DFE9E8737}"/>
              </a:ext>
            </a:extLst>
          </p:cNvPr>
          <p:cNvPicPr>
            <a:picLocks noChangeAspect="1"/>
          </p:cNvPicPr>
          <p:nvPr userDrawn="1"/>
        </p:nvPicPr>
        <p:blipFill rotWithShape="1">
          <a:blip r:embed="rId2"/>
          <a:srcRect l="32784" r="34201"/>
          <a:stretch/>
        </p:blipFill>
        <p:spPr>
          <a:xfrm>
            <a:off x="3766359" y="873125"/>
            <a:ext cx="4659282" cy="4485223"/>
          </a:xfrm>
          <a:prstGeom prst="rect">
            <a:avLst/>
          </a:prstGeom>
        </p:spPr>
      </p:pic>
      <p:sp>
        <p:nvSpPr>
          <p:cNvPr id="4" name="Textfeld 3">
            <a:extLst>
              <a:ext uri="{FF2B5EF4-FFF2-40B4-BE49-F238E27FC236}">
                <a16:creationId xmlns:a16="http://schemas.microsoft.com/office/drawing/2014/main" id="{FD13C99C-3F5A-1BFD-C1A2-CAAB27933F46}"/>
              </a:ext>
            </a:extLst>
          </p:cNvPr>
          <p:cNvSpPr txBox="1"/>
          <p:nvPr userDrawn="1"/>
        </p:nvSpPr>
        <p:spPr>
          <a:xfrm>
            <a:off x="515938" y="5358347"/>
            <a:ext cx="11160125" cy="461665"/>
          </a:xfrm>
          <a:prstGeom prst="rect">
            <a:avLst/>
          </a:prstGeom>
          <a:noFill/>
        </p:spPr>
        <p:txBody>
          <a:bodyPr wrap="square" rtlCol="0">
            <a:spAutoFit/>
          </a:bodyPr>
          <a:lstStyle/>
          <a:p>
            <a:pPr algn="ctr"/>
            <a:r>
              <a:rPr lang="de-AT" sz="2400" dirty="0"/>
              <a:t>Fragen? Anmerkungen?</a:t>
            </a:r>
          </a:p>
        </p:txBody>
      </p:sp>
    </p:spTree>
    <p:extLst>
      <p:ext uri="{BB962C8B-B14F-4D97-AF65-F5344CB8AC3E}">
        <p14:creationId xmlns:p14="http://schemas.microsoft.com/office/powerpoint/2010/main" val="1642718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e">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85864CCB-6E11-C91D-4C6A-0AC81ED07DF3}"/>
              </a:ext>
            </a:extLst>
          </p:cNvPr>
          <p:cNvPicPr>
            <a:picLocks noChangeAspect="1"/>
          </p:cNvPicPr>
          <p:nvPr userDrawn="1"/>
        </p:nvPicPr>
        <p:blipFill>
          <a:blip r:embed="rId2">
            <a:alphaModFix/>
          </a:blip>
          <a:stretch>
            <a:fillRect/>
          </a:stretch>
        </p:blipFill>
        <p:spPr>
          <a:xfrm>
            <a:off x="0" y="-21982"/>
            <a:ext cx="12192001" cy="1647231"/>
          </a:xfrm>
          <a:prstGeom prst="rect">
            <a:avLst/>
          </a:prstGeom>
        </p:spPr>
      </p:pic>
      <p:sp>
        <p:nvSpPr>
          <p:cNvPr id="6" name="Textfeld 5">
            <a:extLst>
              <a:ext uri="{FF2B5EF4-FFF2-40B4-BE49-F238E27FC236}">
                <a16:creationId xmlns:a16="http://schemas.microsoft.com/office/drawing/2014/main" id="{A7C277C4-2AD6-2CAC-A160-D032FFA61C5F}"/>
              </a:ext>
            </a:extLst>
          </p:cNvPr>
          <p:cNvSpPr txBox="1"/>
          <p:nvPr userDrawn="1"/>
        </p:nvSpPr>
        <p:spPr>
          <a:xfrm>
            <a:off x="858253" y="986012"/>
            <a:ext cx="10475494" cy="400110"/>
          </a:xfrm>
          <a:prstGeom prst="rect">
            <a:avLst/>
          </a:prstGeom>
          <a:noFill/>
        </p:spPr>
        <p:txBody>
          <a:bodyPr wrap="square">
            <a:spAutoFit/>
          </a:bodyPr>
          <a:lstStyle/>
          <a:p>
            <a:pPr algn="ctr"/>
            <a:r>
              <a:rPr lang="de-DE" sz="2000" dirty="0">
                <a:solidFill>
                  <a:srgbClr val="94AF48"/>
                </a:solidFill>
                <a:effectLst/>
                <a:latin typeface="Arial Narrow" panose="020B0604020202020204" pitchFamily="34" charset="0"/>
                <a:cs typeface="Arial Narrow" panose="020B0604020202020204" pitchFamily="34" charset="0"/>
              </a:rPr>
              <a:t>Green Information Modelling and Operation: Transformation der Grünen Branche durch Digitalisierung</a:t>
            </a:r>
          </a:p>
        </p:txBody>
      </p:sp>
      <p:pic>
        <p:nvPicPr>
          <p:cNvPr id="7" name="Grafik 6">
            <a:extLst>
              <a:ext uri="{FF2B5EF4-FFF2-40B4-BE49-F238E27FC236}">
                <a16:creationId xmlns:a16="http://schemas.microsoft.com/office/drawing/2014/main" id="{535EFAB2-1C60-6E3E-0666-855BDFCC7712}"/>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t="39868" b="39396"/>
          <a:stretch/>
        </p:blipFill>
        <p:spPr>
          <a:xfrm>
            <a:off x="4398654" y="121191"/>
            <a:ext cx="2652596" cy="778194"/>
          </a:xfrm>
          <a:prstGeom prst="rect">
            <a:avLst/>
          </a:prstGeom>
        </p:spPr>
      </p:pic>
      <p:pic>
        <p:nvPicPr>
          <p:cNvPr id="9" name="Grafik 8">
            <a:extLst>
              <a:ext uri="{FF2B5EF4-FFF2-40B4-BE49-F238E27FC236}">
                <a16:creationId xmlns:a16="http://schemas.microsoft.com/office/drawing/2014/main" id="{EB07E09C-A193-A76B-CC24-978F065C03A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32728" y="-21982"/>
            <a:ext cx="1671036" cy="601327"/>
          </a:xfrm>
          <a:prstGeom prst="rect">
            <a:avLst/>
          </a:prstGeom>
        </p:spPr>
      </p:pic>
      <p:pic>
        <p:nvPicPr>
          <p:cNvPr id="10" name="Grafik 9">
            <a:extLst>
              <a:ext uri="{FF2B5EF4-FFF2-40B4-BE49-F238E27FC236}">
                <a16:creationId xmlns:a16="http://schemas.microsoft.com/office/drawing/2014/main" id="{E6E0BE6C-C3D9-438E-D609-F488500EFDFA}"/>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275596" y="141169"/>
            <a:ext cx="820118" cy="328869"/>
          </a:xfrm>
          <a:prstGeom prst="rect">
            <a:avLst/>
          </a:prstGeom>
        </p:spPr>
      </p:pic>
      <p:sp>
        <p:nvSpPr>
          <p:cNvPr id="13" name="Textplatzhalter 12">
            <a:extLst>
              <a:ext uri="{FF2B5EF4-FFF2-40B4-BE49-F238E27FC236}">
                <a16:creationId xmlns:a16="http://schemas.microsoft.com/office/drawing/2014/main" id="{42B9AF52-F49E-6EA2-07FF-B6F074999D72}"/>
              </a:ext>
            </a:extLst>
          </p:cNvPr>
          <p:cNvSpPr>
            <a:spLocks noGrp="1"/>
          </p:cNvSpPr>
          <p:nvPr>
            <p:ph type="body" sz="quarter" idx="10" hasCustomPrompt="1"/>
          </p:nvPr>
        </p:nvSpPr>
        <p:spPr>
          <a:xfrm>
            <a:off x="1708838" y="2136952"/>
            <a:ext cx="8773215" cy="690810"/>
          </a:xfrm>
        </p:spPr>
        <p:txBody>
          <a:bodyPr>
            <a:noAutofit/>
          </a:bodyPr>
          <a:lstStyle>
            <a:lvl1pPr marL="0" indent="0">
              <a:buNone/>
              <a:defRPr sz="4400"/>
            </a:lvl1pPr>
          </a:lstStyle>
          <a:p>
            <a:pPr lvl="0"/>
            <a:r>
              <a:rPr lang="de-DE" dirty="0"/>
              <a:t>Vielen Dank für ihre Aufmerksamkeit!</a:t>
            </a:r>
          </a:p>
        </p:txBody>
      </p:sp>
      <p:sp>
        <p:nvSpPr>
          <p:cNvPr id="15" name="Textplatzhalter 14">
            <a:extLst>
              <a:ext uri="{FF2B5EF4-FFF2-40B4-BE49-F238E27FC236}">
                <a16:creationId xmlns:a16="http://schemas.microsoft.com/office/drawing/2014/main" id="{21F11F87-8F9A-9431-9A38-982772F3FFAD}"/>
              </a:ext>
            </a:extLst>
          </p:cNvPr>
          <p:cNvSpPr>
            <a:spLocks noGrp="1"/>
          </p:cNvSpPr>
          <p:nvPr>
            <p:ph type="body" sz="quarter" idx="11" hasCustomPrompt="1"/>
          </p:nvPr>
        </p:nvSpPr>
        <p:spPr>
          <a:xfrm>
            <a:off x="1708838" y="3027039"/>
            <a:ext cx="8773214" cy="557212"/>
          </a:xfrm>
        </p:spPr>
        <p:txBody>
          <a:bodyPr/>
          <a:lstStyle>
            <a:lvl1pPr marL="0" indent="0" algn="ctr">
              <a:buNone/>
              <a:defRPr/>
            </a:lvl1pPr>
          </a:lstStyle>
          <a:p>
            <a:pPr lvl="0"/>
            <a:r>
              <a:rPr lang="de-DE" dirty="0"/>
              <a:t>Rückfragen?</a:t>
            </a:r>
          </a:p>
        </p:txBody>
      </p:sp>
      <p:sp>
        <p:nvSpPr>
          <p:cNvPr id="21" name="Textplatzhalter 20">
            <a:extLst>
              <a:ext uri="{FF2B5EF4-FFF2-40B4-BE49-F238E27FC236}">
                <a16:creationId xmlns:a16="http://schemas.microsoft.com/office/drawing/2014/main" id="{4E1F7F67-8C2F-8865-733A-4DDC893604C2}"/>
              </a:ext>
            </a:extLst>
          </p:cNvPr>
          <p:cNvSpPr>
            <a:spLocks noGrp="1"/>
          </p:cNvSpPr>
          <p:nvPr>
            <p:ph type="body" sz="quarter" idx="12" hasCustomPrompt="1"/>
          </p:nvPr>
        </p:nvSpPr>
        <p:spPr>
          <a:xfrm>
            <a:off x="1708838" y="4336025"/>
            <a:ext cx="6392175" cy="385062"/>
          </a:xfrm>
        </p:spPr>
        <p:txBody>
          <a:bodyPr>
            <a:normAutofit/>
          </a:bodyPr>
          <a:lstStyle>
            <a:lvl1pPr marL="0" indent="0" algn="ctr">
              <a:lnSpc>
                <a:spcPct val="100000"/>
              </a:lnSpc>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z="1800" dirty="0"/>
              <a:t>Unternehmen/ Organisation</a:t>
            </a:r>
          </a:p>
        </p:txBody>
      </p:sp>
      <p:sp>
        <p:nvSpPr>
          <p:cNvPr id="23" name="Textplatzhalter 20">
            <a:extLst>
              <a:ext uri="{FF2B5EF4-FFF2-40B4-BE49-F238E27FC236}">
                <a16:creationId xmlns:a16="http://schemas.microsoft.com/office/drawing/2014/main" id="{504A33F5-6A15-5242-6078-826531800605}"/>
              </a:ext>
            </a:extLst>
          </p:cNvPr>
          <p:cNvSpPr>
            <a:spLocks noGrp="1"/>
          </p:cNvSpPr>
          <p:nvPr>
            <p:ph type="body" sz="quarter" idx="13" hasCustomPrompt="1"/>
          </p:nvPr>
        </p:nvSpPr>
        <p:spPr>
          <a:xfrm>
            <a:off x="1708837" y="4725287"/>
            <a:ext cx="6392175" cy="385062"/>
          </a:xfrm>
        </p:spPr>
        <p:txBody>
          <a:bodyPr>
            <a:normAutofit/>
          </a:bodyPr>
          <a:lstStyle>
            <a:lvl1pPr marL="0" indent="0" algn="ctr">
              <a:lnSpc>
                <a:spcPct val="100000"/>
              </a:lnSpc>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z="1800" dirty="0"/>
              <a:t>Adresse</a:t>
            </a:r>
          </a:p>
        </p:txBody>
      </p:sp>
      <p:sp>
        <p:nvSpPr>
          <p:cNvPr id="24" name="Textplatzhalter 20">
            <a:extLst>
              <a:ext uri="{FF2B5EF4-FFF2-40B4-BE49-F238E27FC236}">
                <a16:creationId xmlns:a16="http://schemas.microsoft.com/office/drawing/2014/main" id="{814FCC37-EDA8-45B7-1618-C07E8230E974}"/>
              </a:ext>
            </a:extLst>
          </p:cNvPr>
          <p:cNvSpPr>
            <a:spLocks noGrp="1"/>
          </p:cNvSpPr>
          <p:nvPr>
            <p:ph type="body" sz="quarter" idx="14" hasCustomPrompt="1"/>
          </p:nvPr>
        </p:nvSpPr>
        <p:spPr>
          <a:xfrm>
            <a:off x="1708836" y="5110349"/>
            <a:ext cx="6392175" cy="385062"/>
          </a:xfrm>
        </p:spPr>
        <p:txBody>
          <a:bodyPr>
            <a:normAutofit/>
          </a:bodyPr>
          <a:lstStyle>
            <a:lvl1pPr marL="0" indent="0" algn="ctr">
              <a:lnSpc>
                <a:spcPct val="100000"/>
              </a:lnSpc>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z="1800" dirty="0"/>
              <a:t>Web-Adresse</a:t>
            </a:r>
          </a:p>
        </p:txBody>
      </p:sp>
      <p:sp>
        <p:nvSpPr>
          <p:cNvPr id="25" name="Textplatzhalter 20">
            <a:extLst>
              <a:ext uri="{FF2B5EF4-FFF2-40B4-BE49-F238E27FC236}">
                <a16:creationId xmlns:a16="http://schemas.microsoft.com/office/drawing/2014/main" id="{625E00F4-691A-D78E-3313-69375B22412E}"/>
              </a:ext>
            </a:extLst>
          </p:cNvPr>
          <p:cNvSpPr>
            <a:spLocks noGrp="1"/>
          </p:cNvSpPr>
          <p:nvPr>
            <p:ph type="body" sz="quarter" idx="15" hasCustomPrompt="1"/>
          </p:nvPr>
        </p:nvSpPr>
        <p:spPr>
          <a:xfrm>
            <a:off x="1708836" y="5486926"/>
            <a:ext cx="6392175" cy="385062"/>
          </a:xfrm>
        </p:spPr>
        <p:txBody>
          <a:bodyPr>
            <a:normAutofit/>
          </a:bodyPr>
          <a:lstStyle>
            <a:lvl1pPr marL="0" indent="0" algn="ctr">
              <a:lnSpc>
                <a:spcPct val="100000"/>
              </a:lnSpc>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z="1800" dirty="0"/>
              <a:t>E-Mail-Adresse</a:t>
            </a:r>
          </a:p>
        </p:txBody>
      </p:sp>
      <p:sp>
        <p:nvSpPr>
          <p:cNvPr id="27" name="Bildplatzhalter 26">
            <a:extLst>
              <a:ext uri="{FF2B5EF4-FFF2-40B4-BE49-F238E27FC236}">
                <a16:creationId xmlns:a16="http://schemas.microsoft.com/office/drawing/2014/main" id="{57451A0A-372F-D257-9CB5-64E63014C107}"/>
              </a:ext>
            </a:extLst>
          </p:cNvPr>
          <p:cNvSpPr>
            <a:spLocks noGrp="1"/>
          </p:cNvSpPr>
          <p:nvPr>
            <p:ph type="pic" sz="quarter" idx="16"/>
          </p:nvPr>
        </p:nvSpPr>
        <p:spPr>
          <a:xfrm>
            <a:off x="8101013" y="4340225"/>
            <a:ext cx="2381250" cy="1522413"/>
          </a:xfrm>
        </p:spPr>
        <p:txBody>
          <a:bodyPr/>
          <a:lstStyle>
            <a:lvl1pPr marL="0" indent="0" algn="ctr">
              <a:buNone/>
              <a:defRPr/>
            </a:lvl1pPr>
          </a:lstStyle>
          <a:p>
            <a:endParaRPr lang="de-DE" dirty="0"/>
          </a:p>
          <a:p>
            <a:r>
              <a:rPr lang="de-DE" dirty="0"/>
              <a:t>Logo</a:t>
            </a:r>
          </a:p>
        </p:txBody>
      </p:sp>
    </p:spTree>
    <p:extLst>
      <p:ext uri="{BB962C8B-B14F-4D97-AF65-F5344CB8AC3E}">
        <p14:creationId xmlns:p14="http://schemas.microsoft.com/office/powerpoint/2010/main" val="27753062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jektinfo">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CC85FCA-0270-6523-0624-5DA55AC20D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78206" y="-214396"/>
            <a:ext cx="1835588" cy="2596987"/>
          </a:xfrm>
          <a:prstGeom prst="rect">
            <a:avLst/>
          </a:prstGeom>
        </p:spPr>
      </p:pic>
      <p:grpSp>
        <p:nvGrpSpPr>
          <p:cNvPr id="6" name="Gruppieren 5">
            <a:extLst>
              <a:ext uri="{FF2B5EF4-FFF2-40B4-BE49-F238E27FC236}">
                <a16:creationId xmlns:a16="http://schemas.microsoft.com/office/drawing/2014/main" id="{8053C6EA-490A-BDA9-C55D-535604DA16CD}"/>
              </a:ext>
            </a:extLst>
          </p:cNvPr>
          <p:cNvGrpSpPr/>
          <p:nvPr userDrawn="1"/>
        </p:nvGrpSpPr>
        <p:grpSpPr>
          <a:xfrm>
            <a:off x="119307" y="2622093"/>
            <a:ext cx="10711825" cy="558990"/>
            <a:chOff x="66503" y="6290797"/>
            <a:chExt cx="8956546" cy="473943"/>
          </a:xfrm>
        </p:grpSpPr>
        <p:pic>
          <p:nvPicPr>
            <p:cNvPr id="7" name="Google Shape;23;p1" descr="Ein Bild, das Zeichnung enthält.&#10;&#10;Automatisch generierte Beschreibung">
              <a:extLst>
                <a:ext uri="{FF2B5EF4-FFF2-40B4-BE49-F238E27FC236}">
                  <a16:creationId xmlns:a16="http://schemas.microsoft.com/office/drawing/2014/main" id="{21EF883D-8D05-4642-1FB1-5F9D05349BB1}"/>
                </a:ext>
              </a:extLst>
            </p:cNvPr>
            <p:cNvPicPr preferRelativeResize="0">
              <a:picLocks noChangeAspect="1"/>
            </p:cNvPicPr>
            <p:nvPr userDrawn="1"/>
          </p:nvPicPr>
          <p:blipFill rotWithShape="1">
            <a:blip r:embed="rId4">
              <a:alphaModFix/>
            </a:blip>
            <a:srcRect/>
            <a:stretch/>
          </p:blipFill>
          <p:spPr>
            <a:xfrm>
              <a:off x="8059951" y="6452016"/>
              <a:ext cx="963098" cy="209757"/>
            </a:xfrm>
            <a:prstGeom prst="rect">
              <a:avLst/>
            </a:prstGeom>
            <a:noFill/>
            <a:ln>
              <a:noFill/>
            </a:ln>
          </p:spPr>
        </p:pic>
        <p:pic>
          <p:nvPicPr>
            <p:cNvPr id="8" name="Grafik 7">
              <a:extLst>
                <a:ext uri="{FF2B5EF4-FFF2-40B4-BE49-F238E27FC236}">
                  <a16:creationId xmlns:a16="http://schemas.microsoft.com/office/drawing/2014/main" id="{8D72C3E4-3807-EC78-7BC9-A1260C0DF16A}"/>
                </a:ext>
              </a:extLst>
            </p:cNvPr>
            <p:cNvPicPr>
              <a:picLocks noChangeAspect="1"/>
            </p:cNvPicPr>
            <p:nvPr userDrawn="1"/>
          </p:nvPicPr>
          <p:blipFill rotWithShape="1">
            <a:blip r:embed="rId5"/>
            <a:srcRect l="1043" t="11855" r="6538" b="14835"/>
            <a:stretch/>
          </p:blipFill>
          <p:spPr>
            <a:xfrm>
              <a:off x="4719754" y="6383343"/>
              <a:ext cx="772970" cy="278430"/>
            </a:xfrm>
            <a:prstGeom prst="rect">
              <a:avLst/>
            </a:prstGeom>
          </p:spPr>
        </p:pic>
        <p:pic>
          <p:nvPicPr>
            <p:cNvPr id="9" name="Google Shape;18;p1" descr="Ein Bild, das Zeichnung enthält.&#10;&#10;Automatisch generierte Beschreibung">
              <a:extLst>
                <a:ext uri="{FF2B5EF4-FFF2-40B4-BE49-F238E27FC236}">
                  <a16:creationId xmlns:a16="http://schemas.microsoft.com/office/drawing/2014/main" id="{48865A12-31A2-BB16-7659-A36DE0F776CA}"/>
                </a:ext>
              </a:extLst>
            </p:cNvPr>
            <p:cNvPicPr preferRelativeResize="0">
              <a:picLocks noChangeAspect="1"/>
            </p:cNvPicPr>
            <p:nvPr userDrawn="1"/>
          </p:nvPicPr>
          <p:blipFill rotWithShape="1">
            <a:blip r:embed="rId6">
              <a:alphaModFix/>
            </a:blip>
            <a:srcRect/>
            <a:stretch/>
          </p:blipFill>
          <p:spPr>
            <a:xfrm>
              <a:off x="634390" y="6290797"/>
              <a:ext cx="339296" cy="431673"/>
            </a:xfrm>
            <a:prstGeom prst="rect">
              <a:avLst/>
            </a:prstGeom>
            <a:noFill/>
            <a:ln>
              <a:noFill/>
            </a:ln>
          </p:spPr>
        </p:pic>
        <p:pic>
          <p:nvPicPr>
            <p:cNvPr id="10" name="Google Shape;22;p1" descr="Ein Bild, das Essen enthält.&#10;&#10;Automatisch generierte Beschreibung">
              <a:extLst>
                <a:ext uri="{FF2B5EF4-FFF2-40B4-BE49-F238E27FC236}">
                  <a16:creationId xmlns:a16="http://schemas.microsoft.com/office/drawing/2014/main" id="{B383A94B-05BC-A087-FD51-2124FA42938C}"/>
                </a:ext>
              </a:extLst>
            </p:cNvPr>
            <p:cNvPicPr preferRelativeResize="0"/>
            <p:nvPr userDrawn="1"/>
          </p:nvPicPr>
          <p:blipFill rotWithShape="1">
            <a:blip r:embed="rId7">
              <a:alphaModFix/>
            </a:blip>
            <a:srcRect/>
            <a:stretch/>
          </p:blipFill>
          <p:spPr>
            <a:xfrm>
              <a:off x="2999350" y="6331923"/>
              <a:ext cx="645104" cy="341695"/>
            </a:xfrm>
            <a:prstGeom prst="rect">
              <a:avLst/>
            </a:prstGeom>
            <a:noFill/>
            <a:ln>
              <a:noFill/>
            </a:ln>
          </p:spPr>
        </p:pic>
        <p:pic>
          <p:nvPicPr>
            <p:cNvPr id="11" name="Picture 4">
              <a:extLst>
                <a:ext uri="{FF2B5EF4-FFF2-40B4-BE49-F238E27FC236}">
                  <a16:creationId xmlns:a16="http://schemas.microsoft.com/office/drawing/2014/main" id="{E19F3AE9-E3E8-E536-5C6B-533B075D7B5F}"/>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751259" y="6328015"/>
              <a:ext cx="726845" cy="363423"/>
            </a:xfrm>
            <a:prstGeom prst="rect">
              <a:avLst/>
            </a:prstGeom>
            <a:noFill/>
            <a:extLst>
              <a:ext uri="{909E8E84-426E-40DD-AFC4-6F175D3DCCD1}">
                <a14:hiddenFill xmlns:a14="http://schemas.microsoft.com/office/drawing/2010/main">
                  <a:solidFill>
                    <a:srgbClr val="FFFFFF"/>
                  </a:solidFill>
                </a14:hiddenFill>
              </a:ext>
            </a:extLst>
          </p:spPr>
        </p:pic>
        <p:pic>
          <p:nvPicPr>
            <p:cNvPr id="12" name="Grafik 11" descr="Ein Bild, das Text, Schrift, Grafiken, Grafikdesign enthält.&#10;&#10;Automatisch generierte Beschreibung">
              <a:extLst>
                <a:ext uri="{FF2B5EF4-FFF2-40B4-BE49-F238E27FC236}">
                  <a16:creationId xmlns:a16="http://schemas.microsoft.com/office/drawing/2014/main" id="{CFB2AEDF-44EA-3BEB-EFDF-E8982EF724B7}"/>
                </a:ext>
              </a:extLst>
            </p:cNvPr>
            <p:cNvPicPr>
              <a:picLocks noChangeAspect="1"/>
            </p:cNvPicPr>
            <p:nvPr userDrawn="1"/>
          </p:nvPicPr>
          <p:blipFill>
            <a:blip r:embed="rId9"/>
            <a:stretch>
              <a:fillRect/>
            </a:stretch>
          </p:blipFill>
          <p:spPr>
            <a:xfrm>
              <a:off x="66503" y="6299294"/>
              <a:ext cx="497525" cy="414978"/>
            </a:xfrm>
            <a:prstGeom prst="rect">
              <a:avLst/>
            </a:prstGeom>
          </p:spPr>
        </p:pic>
        <p:pic>
          <p:nvPicPr>
            <p:cNvPr id="13" name="Grafik 12">
              <a:extLst>
                <a:ext uri="{FF2B5EF4-FFF2-40B4-BE49-F238E27FC236}">
                  <a16:creationId xmlns:a16="http://schemas.microsoft.com/office/drawing/2014/main" id="{92980D13-5D49-AF7F-D7B9-A3F5BC757D30}"/>
                </a:ext>
              </a:extLst>
            </p:cNvPr>
            <p:cNvPicPr>
              <a:picLocks noChangeAspect="1"/>
            </p:cNvPicPr>
            <p:nvPr userDrawn="1"/>
          </p:nvPicPr>
          <p:blipFill>
            <a:blip r:embed="rId10"/>
            <a:stretch>
              <a:fillRect/>
            </a:stretch>
          </p:blipFill>
          <p:spPr>
            <a:xfrm>
              <a:off x="2510394" y="6309164"/>
              <a:ext cx="419119" cy="419119"/>
            </a:xfrm>
            <a:prstGeom prst="rect">
              <a:avLst/>
            </a:prstGeom>
          </p:spPr>
        </p:pic>
        <p:pic>
          <p:nvPicPr>
            <p:cNvPr id="14" name="Grafik 13">
              <a:extLst>
                <a:ext uri="{FF2B5EF4-FFF2-40B4-BE49-F238E27FC236}">
                  <a16:creationId xmlns:a16="http://schemas.microsoft.com/office/drawing/2014/main" id="{FEA71A50-72BE-CF44-0A51-8F1750152389}"/>
                </a:ext>
              </a:extLst>
            </p:cNvPr>
            <p:cNvPicPr>
              <a:picLocks noChangeAspect="1"/>
            </p:cNvPicPr>
            <p:nvPr userDrawn="1"/>
          </p:nvPicPr>
          <p:blipFill>
            <a:blip r:embed="rId11"/>
            <a:stretch>
              <a:fillRect/>
            </a:stretch>
          </p:blipFill>
          <p:spPr>
            <a:xfrm>
              <a:off x="6014857" y="6413795"/>
              <a:ext cx="662211" cy="209855"/>
            </a:xfrm>
            <a:prstGeom prst="rect">
              <a:avLst/>
            </a:prstGeom>
          </p:spPr>
        </p:pic>
        <p:pic>
          <p:nvPicPr>
            <p:cNvPr id="15" name="Picture 4">
              <a:extLst>
                <a:ext uri="{FF2B5EF4-FFF2-40B4-BE49-F238E27FC236}">
                  <a16:creationId xmlns:a16="http://schemas.microsoft.com/office/drawing/2014/main" id="{07201309-1A00-F49D-CEF8-40E4EEE8DDE1}"/>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3715800" y="6369686"/>
              <a:ext cx="1003954" cy="267107"/>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a:extLst>
                <a:ext uri="{FF2B5EF4-FFF2-40B4-BE49-F238E27FC236}">
                  <a16:creationId xmlns:a16="http://schemas.microsoft.com/office/drawing/2014/main" id="{BF5EA245-BC8E-BEC3-C648-15C10FAE89C3}"/>
                </a:ext>
              </a:extLst>
            </p:cNvPr>
            <p:cNvPicPr>
              <a:picLocks noChangeAspect="1"/>
            </p:cNvPicPr>
            <p:nvPr userDrawn="1"/>
          </p:nvPicPr>
          <p:blipFill>
            <a:blip r:embed="rId13"/>
            <a:stretch>
              <a:fillRect/>
            </a:stretch>
          </p:blipFill>
          <p:spPr>
            <a:xfrm>
              <a:off x="5492724" y="6365643"/>
              <a:ext cx="453068" cy="267107"/>
            </a:xfrm>
            <a:prstGeom prst="rect">
              <a:avLst/>
            </a:prstGeom>
          </p:spPr>
        </p:pic>
        <p:pic>
          <p:nvPicPr>
            <p:cNvPr id="17" name="Google Shape;21;p1">
              <a:extLst>
                <a:ext uri="{FF2B5EF4-FFF2-40B4-BE49-F238E27FC236}">
                  <a16:creationId xmlns:a16="http://schemas.microsoft.com/office/drawing/2014/main" id="{4EF2DC2B-84BF-E323-B6DD-CB3AE15CC933}"/>
                </a:ext>
              </a:extLst>
            </p:cNvPr>
            <p:cNvPicPr preferRelativeResize="0"/>
            <p:nvPr userDrawn="1"/>
          </p:nvPicPr>
          <p:blipFill rotWithShape="1">
            <a:blip r:embed="rId14">
              <a:alphaModFix/>
            </a:blip>
            <a:srcRect/>
            <a:stretch/>
          </p:blipFill>
          <p:spPr>
            <a:xfrm>
              <a:off x="1039043" y="6349743"/>
              <a:ext cx="593559" cy="341695"/>
            </a:xfrm>
            <a:prstGeom prst="rect">
              <a:avLst/>
            </a:prstGeom>
            <a:noFill/>
            <a:ln>
              <a:noFill/>
            </a:ln>
          </p:spPr>
        </p:pic>
        <p:pic>
          <p:nvPicPr>
            <p:cNvPr id="18" name="Grafik 17" descr="Ein Bild, das Text, Schrift, Grafiken, Logo enthält.&#10;&#10;Automatisch generierte Beschreibung">
              <a:extLst>
                <a:ext uri="{FF2B5EF4-FFF2-40B4-BE49-F238E27FC236}">
                  <a16:creationId xmlns:a16="http://schemas.microsoft.com/office/drawing/2014/main" id="{10D7F54F-43A3-5822-4DD1-B5FAE284AE5F}"/>
                </a:ext>
              </a:extLst>
            </p:cNvPr>
            <p:cNvPicPr>
              <a:picLocks noChangeAspect="1"/>
            </p:cNvPicPr>
            <p:nvPr userDrawn="1"/>
          </p:nvPicPr>
          <p:blipFill>
            <a:blip r:embed="rId15"/>
            <a:stretch>
              <a:fillRect/>
            </a:stretch>
          </p:blipFill>
          <p:spPr>
            <a:xfrm>
              <a:off x="1705637" y="6324775"/>
              <a:ext cx="741630" cy="391633"/>
            </a:xfrm>
            <a:prstGeom prst="rect">
              <a:avLst/>
            </a:prstGeom>
          </p:spPr>
        </p:pic>
        <p:pic>
          <p:nvPicPr>
            <p:cNvPr id="19" name="Grafik 18">
              <a:extLst>
                <a:ext uri="{FF2B5EF4-FFF2-40B4-BE49-F238E27FC236}">
                  <a16:creationId xmlns:a16="http://schemas.microsoft.com/office/drawing/2014/main" id="{5FA7F104-D898-E94A-ECA4-1F0270E2302E}"/>
                </a:ext>
              </a:extLst>
            </p:cNvPr>
            <p:cNvPicPr>
              <a:picLocks noChangeAspect="1"/>
            </p:cNvPicPr>
            <p:nvPr userDrawn="1"/>
          </p:nvPicPr>
          <p:blipFill>
            <a:blip r:embed="rId16"/>
            <a:stretch>
              <a:fillRect/>
            </a:stretch>
          </p:blipFill>
          <p:spPr>
            <a:xfrm>
              <a:off x="7559262" y="6295140"/>
              <a:ext cx="469600" cy="469600"/>
            </a:xfrm>
            <a:prstGeom prst="rect">
              <a:avLst/>
            </a:prstGeom>
          </p:spPr>
        </p:pic>
      </p:grpSp>
      <p:pic>
        <p:nvPicPr>
          <p:cNvPr id="20" name="Grafik 19">
            <a:extLst>
              <a:ext uri="{FF2B5EF4-FFF2-40B4-BE49-F238E27FC236}">
                <a16:creationId xmlns:a16="http://schemas.microsoft.com/office/drawing/2014/main" id="{39512CCC-4C0C-D22C-03D7-33D4543D4405}"/>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0924976" y="2691617"/>
            <a:ext cx="989249" cy="494159"/>
          </a:xfrm>
          <a:prstGeom prst="rect">
            <a:avLst/>
          </a:prstGeom>
        </p:spPr>
      </p:pic>
      <p:sp>
        <p:nvSpPr>
          <p:cNvPr id="22" name="Textfeld 21">
            <a:extLst>
              <a:ext uri="{FF2B5EF4-FFF2-40B4-BE49-F238E27FC236}">
                <a16:creationId xmlns:a16="http://schemas.microsoft.com/office/drawing/2014/main" id="{0AD9732B-8D67-264B-7C23-BCDD09DA314F}"/>
              </a:ext>
            </a:extLst>
          </p:cNvPr>
          <p:cNvSpPr txBox="1"/>
          <p:nvPr userDrawn="1"/>
        </p:nvSpPr>
        <p:spPr>
          <a:xfrm>
            <a:off x="119307" y="3348320"/>
            <a:ext cx="11794918" cy="1754326"/>
          </a:xfrm>
          <a:prstGeom prst="rect">
            <a:avLst/>
          </a:prstGeom>
          <a:noFill/>
        </p:spPr>
        <p:txBody>
          <a:bodyPr wrap="square">
            <a:spAutoFit/>
          </a:bodyPr>
          <a:lstStyle/>
          <a:p>
            <a:pPr marL="0" marR="0" lvl="0" indent="0" algn="r" rtl="0">
              <a:lnSpc>
                <a:spcPct val="100000"/>
              </a:lnSpc>
              <a:spcBef>
                <a:spcPts val="0"/>
              </a:spcBef>
              <a:spcAft>
                <a:spcPts val="0"/>
              </a:spcAft>
              <a:buClr>
                <a:srgbClr val="000000"/>
              </a:buClr>
              <a:buSzPts val="800"/>
              <a:buFont typeface="Arial"/>
              <a:buNone/>
            </a:pPr>
            <a:r>
              <a:rPr lang="de-AT" sz="1800" b="0" i="0" u="none" strike="noStrike" cap="none" noProof="0" dirty="0">
                <a:solidFill>
                  <a:schemeClr val="tx1">
                    <a:lumMod val="85000"/>
                    <a:lumOff val="15000"/>
                  </a:schemeClr>
                </a:solidFill>
                <a:latin typeface="Calibri"/>
                <a:ea typeface="Calibri"/>
                <a:cs typeface="Calibri"/>
                <a:sym typeface="Calibri"/>
              </a:rPr>
              <a:t>„</a:t>
            </a:r>
            <a:r>
              <a:rPr lang="de-DE" sz="1800" b="0" i="0" u="none" strike="noStrike" cap="none" noProof="0" dirty="0">
                <a:solidFill>
                  <a:schemeClr val="tx1">
                    <a:lumMod val="85000"/>
                    <a:lumOff val="15000"/>
                  </a:schemeClr>
                </a:solidFill>
                <a:latin typeface="Calibri"/>
                <a:ea typeface="Calibri"/>
                <a:cs typeface="Calibri"/>
                <a:sym typeface="Calibri"/>
              </a:rPr>
              <a:t>Technologien und Innovationen für die Klimaneutrale Stadt 2022“</a:t>
            </a:r>
            <a:r>
              <a:rPr lang="de-AT" sz="1800" b="0" i="0" u="none" strike="noStrike" cap="none" noProof="0" dirty="0">
                <a:solidFill>
                  <a:schemeClr val="tx1">
                    <a:lumMod val="85000"/>
                    <a:lumOff val="15000"/>
                  </a:schemeClr>
                </a:solidFill>
                <a:latin typeface="Calibri"/>
                <a:ea typeface="Calibri"/>
                <a:cs typeface="Calibri"/>
                <a:sym typeface="Calibri"/>
              </a:rPr>
              <a:t> ist ein Forschungs- und Technologieprogramm des Bundesministeriums für Klimaschutz, Umwelt, Energie, Mobilität, Innovation und Technologie. Es wird im Auftrag des BMK von der Österreichischen Forschungsförderungsgesellschaft gemeinsam mit der Austria Wirtschaftsservice Gesellschaft mbH und der Österreichischen Gesellschaft für Umwelt und Technik (ÖGUT) abgewickelt.</a:t>
            </a:r>
          </a:p>
          <a:p>
            <a:pPr marL="0" marR="0" lvl="0" indent="0" algn="r" rtl="0">
              <a:lnSpc>
                <a:spcPct val="100000"/>
              </a:lnSpc>
              <a:spcBef>
                <a:spcPts val="0"/>
              </a:spcBef>
              <a:spcAft>
                <a:spcPts val="0"/>
              </a:spcAft>
              <a:buClr>
                <a:srgbClr val="000000"/>
              </a:buClr>
              <a:buSzPts val="800"/>
              <a:buFont typeface="Arial"/>
              <a:buNone/>
            </a:pPr>
            <a:endParaRPr lang="de-AT" sz="1800" dirty="0">
              <a:solidFill>
                <a:schemeClr val="tx1">
                  <a:lumMod val="85000"/>
                  <a:lumOff val="15000"/>
                </a:schemeClr>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800"/>
              <a:buFont typeface="Arial"/>
              <a:buNone/>
            </a:pPr>
            <a:r>
              <a:rPr lang="de-AT" sz="1800" b="0" i="0" u="none" strike="noStrike" cap="none" noProof="0" dirty="0">
                <a:solidFill>
                  <a:schemeClr val="tx1">
                    <a:lumMod val="85000"/>
                    <a:lumOff val="15000"/>
                  </a:schemeClr>
                </a:solidFill>
                <a:latin typeface="Calibri"/>
                <a:ea typeface="Calibri"/>
                <a:cs typeface="Calibri"/>
                <a:sym typeface="Calibri"/>
              </a:rPr>
              <a:t>Laufzeit: 1. Juni 2023 bis 31. Dezember 2025  </a:t>
            </a:r>
            <a:endParaRPr lang="de-AT" sz="1800" b="0" i="0" u="none" strike="noStrike" cap="none" noProof="0" dirty="0">
              <a:solidFill>
                <a:schemeClr val="tx1">
                  <a:lumMod val="85000"/>
                  <a:lumOff val="15000"/>
                </a:schemeClr>
              </a:solidFill>
              <a:latin typeface="Arial"/>
              <a:ea typeface="Arial"/>
              <a:cs typeface="Arial"/>
              <a:sym typeface="Arial"/>
            </a:endParaRPr>
          </a:p>
        </p:txBody>
      </p:sp>
      <p:pic>
        <p:nvPicPr>
          <p:cNvPr id="23" name="Grafik 22" descr="Ein Bild, das Text, Schrift, Grafiken, Grafikdesign enthält.&#10;&#10;Automatisch generierte Beschreibung">
            <a:extLst>
              <a:ext uri="{FF2B5EF4-FFF2-40B4-BE49-F238E27FC236}">
                <a16:creationId xmlns:a16="http://schemas.microsoft.com/office/drawing/2014/main" id="{84B8DEA4-14F0-FAA1-F9A1-4F73800E992A}"/>
              </a:ext>
            </a:extLst>
          </p:cNvPr>
          <p:cNvPicPr>
            <a:picLocks noChangeAspect="1"/>
          </p:cNvPicPr>
          <p:nvPr userDrawn="1"/>
        </p:nvPicPr>
        <p:blipFill>
          <a:blip r:embed="rId9"/>
          <a:stretch>
            <a:fillRect/>
          </a:stretch>
        </p:blipFill>
        <p:spPr>
          <a:xfrm>
            <a:off x="10924976" y="5379645"/>
            <a:ext cx="595029" cy="489444"/>
          </a:xfrm>
          <a:prstGeom prst="rect">
            <a:avLst/>
          </a:prstGeom>
        </p:spPr>
      </p:pic>
      <p:pic>
        <p:nvPicPr>
          <p:cNvPr id="24" name="Google Shape;22;p1" descr="Ein Bild, das Essen enthält.&#10;&#10;Automatisch generierte Beschreibung">
            <a:extLst>
              <a:ext uri="{FF2B5EF4-FFF2-40B4-BE49-F238E27FC236}">
                <a16:creationId xmlns:a16="http://schemas.microsoft.com/office/drawing/2014/main" id="{F7859C2D-A2AC-2221-2745-3D2EE2A2572D}"/>
              </a:ext>
            </a:extLst>
          </p:cNvPr>
          <p:cNvPicPr preferRelativeResize="0"/>
          <p:nvPr userDrawn="1"/>
        </p:nvPicPr>
        <p:blipFill rotWithShape="1">
          <a:blip r:embed="rId7">
            <a:alphaModFix/>
          </a:blip>
          <a:srcRect/>
          <a:stretch/>
        </p:blipFill>
        <p:spPr>
          <a:xfrm>
            <a:off x="9872630" y="5432769"/>
            <a:ext cx="771530" cy="403011"/>
          </a:xfrm>
          <a:prstGeom prst="rect">
            <a:avLst/>
          </a:prstGeom>
          <a:noFill/>
          <a:ln>
            <a:noFill/>
          </a:ln>
        </p:spPr>
      </p:pic>
      <p:pic>
        <p:nvPicPr>
          <p:cNvPr id="25" name="Google Shape;21;p1">
            <a:extLst>
              <a:ext uri="{FF2B5EF4-FFF2-40B4-BE49-F238E27FC236}">
                <a16:creationId xmlns:a16="http://schemas.microsoft.com/office/drawing/2014/main" id="{59FDCFA2-02F9-2B28-DED9-695630BEF03D}"/>
              </a:ext>
            </a:extLst>
          </p:cNvPr>
          <p:cNvPicPr preferRelativeResize="0"/>
          <p:nvPr userDrawn="1"/>
        </p:nvPicPr>
        <p:blipFill rotWithShape="1">
          <a:blip r:embed="rId14">
            <a:alphaModFix/>
          </a:blip>
          <a:srcRect/>
          <a:stretch/>
        </p:blipFill>
        <p:spPr>
          <a:xfrm>
            <a:off x="8881931" y="5432770"/>
            <a:ext cx="709883" cy="403011"/>
          </a:xfrm>
          <a:prstGeom prst="rect">
            <a:avLst/>
          </a:prstGeom>
          <a:noFill/>
          <a:ln>
            <a:noFill/>
          </a:ln>
        </p:spPr>
      </p:pic>
      <p:pic>
        <p:nvPicPr>
          <p:cNvPr id="26" name="Grafik 25">
            <a:extLst>
              <a:ext uri="{FF2B5EF4-FFF2-40B4-BE49-F238E27FC236}">
                <a16:creationId xmlns:a16="http://schemas.microsoft.com/office/drawing/2014/main" id="{DA76110C-BED5-A1A4-3F90-814953C9FC2E}"/>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834831" y="5387197"/>
            <a:ext cx="989249" cy="494159"/>
          </a:xfrm>
          <a:prstGeom prst="rect">
            <a:avLst/>
          </a:prstGeom>
        </p:spPr>
      </p:pic>
      <p:pic>
        <p:nvPicPr>
          <p:cNvPr id="21" name="Grafik 20">
            <a:extLst>
              <a:ext uri="{FF2B5EF4-FFF2-40B4-BE49-F238E27FC236}">
                <a16:creationId xmlns:a16="http://schemas.microsoft.com/office/drawing/2014/main" id="{F002771C-5494-D218-A76A-72CAB5DE6EC7}"/>
              </a:ext>
            </a:extLst>
          </p:cNvPr>
          <p:cNvPicPr>
            <a:picLocks noChangeAspect="1"/>
          </p:cNvPicPr>
          <p:nvPr userDrawn="1"/>
        </p:nvPicPr>
        <p:blipFill>
          <a:blip r:embed="rId18">
            <a:alphaModFix/>
          </a:blip>
          <a:stretch>
            <a:fillRect/>
          </a:stretch>
        </p:blipFill>
        <p:spPr>
          <a:xfrm>
            <a:off x="0" y="75769"/>
            <a:ext cx="12192001" cy="1647231"/>
          </a:xfrm>
          <a:prstGeom prst="rect">
            <a:avLst/>
          </a:prstGeom>
        </p:spPr>
      </p:pic>
      <p:sp>
        <p:nvSpPr>
          <p:cNvPr id="27" name="Textfeld 26">
            <a:extLst>
              <a:ext uri="{FF2B5EF4-FFF2-40B4-BE49-F238E27FC236}">
                <a16:creationId xmlns:a16="http://schemas.microsoft.com/office/drawing/2014/main" id="{A5CA1DE0-D702-0863-75A3-D275D26CD7AA}"/>
              </a:ext>
            </a:extLst>
          </p:cNvPr>
          <p:cNvSpPr txBox="1"/>
          <p:nvPr userDrawn="1"/>
        </p:nvSpPr>
        <p:spPr>
          <a:xfrm>
            <a:off x="858253" y="986012"/>
            <a:ext cx="10475494" cy="400110"/>
          </a:xfrm>
          <a:prstGeom prst="rect">
            <a:avLst/>
          </a:prstGeom>
          <a:noFill/>
        </p:spPr>
        <p:txBody>
          <a:bodyPr wrap="square">
            <a:spAutoFit/>
          </a:bodyPr>
          <a:lstStyle/>
          <a:p>
            <a:pPr algn="ctr"/>
            <a:r>
              <a:rPr lang="de-DE" sz="2000" dirty="0">
                <a:solidFill>
                  <a:srgbClr val="94AF48"/>
                </a:solidFill>
                <a:effectLst/>
                <a:latin typeface="Arial Narrow" panose="020B0604020202020204" pitchFamily="34" charset="0"/>
                <a:cs typeface="Arial Narrow" panose="020B0604020202020204" pitchFamily="34" charset="0"/>
              </a:rPr>
              <a:t>Green Information Modelling and Operation: Transformation der Grünen Branche durch Digitalisierung</a:t>
            </a:r>
          </a:p>
        </p:txBody>
      </p:sp>
      <p:pic>
        <p:nvPicPr>
          <p:cNvPr id="28" name="Grafik 27">
            <a:extLst>
              <a:ext uri="{FF2B5EF4-FFF2-40B4-BE49-F238E27FC236}">
                <a16:creationId xmlns:a16="http://schemas.microsoft.com/office/drawing/2014/main" id="{6C83270B-7497-D04A-29D0-F73073CFD36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9868" b="39396"/>
          <a:stretch/>
        </p:blipFill>
        <p:spPr>
          <a:xfrm>
            <a:off x="4398654" y="121191"/>
            <a:ext cx="2652596" cy="778194"/>
          </a:xfrm>
          <a:prstGeom prst="rect">
            <a:avLst/>
          </a:prstGeom>
        </p:spPr>
      </p:pic>
      <p:pic>
        <p:nvPicPr>
          <p:cNvPr id="29" name="Grafik 28">
            <a:extLst>
              <a:ext uri="{FF2B5EF4-FFF2-40B4-BE49-F238E27FC236}">
                <a16:creationId xmlns:a16="http://schemas.microsoft.com/office/drawing/2014/main" id="{0A0BDFE5-597B-8F99-F540-A81B897D4A75}"/>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9532728" y="-21982"/>
            <a:ext cx="1671036" cy="601327"/>
          </a:xfrm>
          <a:prstGeom prst="rect">
            <a:avLst/>
          </a:prstGeom>
        </p:spPr>
      </p:pic>
      <p:pic>
        <p:nvPicPr>
          <p:cNvPr id="30" name="Grafik 29">
            <a:extLst>
              <a:ext uri="{FF2B5EF4-FFF2-40B4-BE49-F238E27FC236}">
                <a16:creationId xmlns:a16="http://schemas.microsoft.com/office/drawing/2014/main" id="{5BF7DC66-D673-E8E7-7B20-B963513668F9}"/>
              </a:ext>
            </a:extLst>
          </p:cNvPr>
          <p:cNvPicPr>
            <a:picLocks noChangeAspect="1"/>
          </p:cNvPicPr>
          <p:nvPr userDrawn="1"/>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1275596" y="141169"/>
            <a:ext cx="820118" cy="328869"/>
          </a:xfrm>
          <a:prstGeom prst="rect">
            <a:avLst/>
          </a:prstGeom>
        </p:spPr>
      </p:pic>
      <p:sp>
        <p:nvSpPr>
          <p:cNvPr id="31" name="Oval 30">
            <a:extLst>
              <a:ext uri="{FF2B5EF4-FFF2-40B4-BE49-F238E27FC236}">
                <a16:creationId xmlns:a16="http://schemas.microsoft.com/office/drawing/2014/main" id="{77DF2C62-F56E-4FCE-BF66-784A1AC8D062}"/>
              </a:ext>
            </a:extLst>
          </p:cNvPr>
          <p:cNvSpPr/>
          <p:nvPr userDrawn="1"/>
        </p:nvSpPr>
        <p:spPr>
          <a:xfrm>
            <a:off x="9038578" y="2597717"/>
            <a:ext cx="632012" cy="609600"/>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pic>
        <p:nvPicPr>
          <p:cNvPr id="3" name="Grafik 2">
            <a:extLst>
              <a:ext uri="{FF2B5EF4-FFF2-40B4-BE49-F238E27FC236}">
                <a16:creationId xmlns:a16="http://schemas.microsoft.com/office/drawing/2014/main" id="{2EC5F4FE-9618-E4AD-BDC2-732D6DAF8440}"/>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9023755" y="2736073"/>
            <a:ext cx="646836" cy="337537"/>
          </a:xfrm>
          <a:prstGeom prst="rect">
            <a:avLst/>
          </a:prstGeom>
        </p:spPr>
      </p:pic>
    </p:spTree>
    <p:extLst>
      <p:ext uri="{BB962C8B-B14F-4D97-AF65-F5344CB8AC3E}">
        <p14:creationId xmlns:p14="http://schemas.microsoft.com/office/powerpoint/2010/main" val="2792986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53D20C-6FAE-C781-4F54-2420E5179F7F}"/>
              </a:ext>
            </a:extLst>
          </p:cNvPr>
          <p:cNvSpPr>
            <a:spLocks noGrp="1"/>
          </p:cNvSpPr>
          <p:nvPr>
            <p:ph type="title" hasCustomPrompt="1"/>
          </p:nvPr>
        </p:nvSpPr>
        <p:spPr/>
        <p:txBody>
          <a:bodyPr/>
          <a:lstStyle>
            <a:lvl1pPr>
              <a:defRPr/>
            </a:lvl1pPr>
          </a:lstStyle>
          <a:p>
            <a:r>
              <a:rPr lang="de-DE" dirty="0"/>
              <a:t>Agenda/ Ablauf</a:t>
            </a:r>
          </a:p>
        </p:txBody>
      </p:sp>
      <p:sp>
        <p:nvSpPr>
          <p:cNvPr id="3" name="Inhaltsplatzhalter 2">
            <a:extLst>
              <a:ext uri="{FF2B5EF4-FFF2-40B4-BE49-F238E27FC236}">
                <a16:creationId xmlns:a16="http://schemas.microsoft.com/office/drawing/2014/main" id="{4FCE013D-D122-E2FA-4EAF-86BB14ED2142}"/>
              </a:ext>
            </a:extLst>
          </p:cNvPr>
          <p:cNvSpPr>
            <a:spLocks noGrp="1"/>
          </p:cNvSpPr>
          <p:nvPr>
            <p:ph idx="1"/>
          </p:nvPr>
        </p:nvSpPr>
        <p:spPr/>
        <p:txBody>
          <a:bodyPr/>
          <a:lstStyle>
            <a:lvl1pPr marL="838200" indent="-342900">
              <a:buFont typeface="Arial" panose="020B0604020202020204" pitchFamily="34" charset="0"/>
              <a:buChar char="•"/>
              <a:tabLst/>
              <a:defRPr/>
            </a:lvl1pPr>
          </a:lstStyle>
          <a:p>
            <a:pPr lvl="0"/>
            <a:endParaRPr lang="de-DE" dirty="0"/>
          </a:p>
          <a:p>
            <a:pPr lvl="0"/>
            <a:r>
              <a:rPr lang="de-DE" dirty="0"/>
              <a:t>Titel</a:t>
            </a:r>
          </a:p>
          <a:p>
            <a:pPr lvl="0"/>
            <a:r>
              <a:rPr lang="de-DE" dirty="0"/>
              <a:t>Titel</a:t>
            </a:r>
          </a:p>
          <a:p>
            <a:pPr lvl="0"/>
            <a:r>
              <a:rPr lang="de-DE" dirty="0"/>
              <a:t>Titel</a:t>
            </a:r>
          </a:p>
          <a:p>
            <a:pPr lvl="0"/>
            <a:r>
              <a:rPr lang="de-DE" dirty="0"/>
              <a:t>Titel</a:t>
            </a:r>
          </a:p>
          <a:p>
            <a:pPr lvl="0"/>
            <a:r>
              <a:rPr lang="de-DE" dirty="0" err="1"/>
              <a:t>usw</a:t>
            </a:r>
            <a:endParaRPr lang="de-DE" dirty="0"/>
          </a:p>
        </p:txBody>
      </p:sp>
    </p:spTree>
    <p:extLst>
      <p:ext uri="{BB962C8B-B14F-4D97-AF65-F5344CB8AC3E}">
        <p14:creationId xmlns:p14="http://schemas.microsoft.com/office/powerpoint/2010/main" val="11044277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haltsverzeichni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53D20C-6FAE-C781-4F54-2420E5179F7F}"/>
              </a:ext>
            </a:extLst>
          </p:cNvPr>
          <p:cNvSpPr>
            <a:spLocks noGrp="1"/>
          </p:cNvSpPr>
          <p:nvPr>
            <p:ph type="title" hasCustomPrompt="1"/>
          </p:nvPr>
        </p:nvSpPr>
        <p:spPr/>
        <p:txBody>
          <a:bodyPr/>
          <a:lstStyle/>
          <a:p>
            <a:r>
              <a:rPr lang="de-DE" dirty="0"/>
              <a:t>Inhaltsverzeichnis</a:t>
            </a:r>
          </a:p>
        </p:txBody>
      </p:sp>
      <p:sp>
        <p:nvSpPr>
          <p:cNvPr id="3" name="Inhaltsplatzhalter 2">
            <a:extLst>
              <a:ext uri="{FF2B5EF4-FFF2-40B4-BE49-F238E27FC236}">
                <a16:creationId xmlns:a16="http://schemas.microsoft.com/office/drawing/2014/main" id="{4FCE013D-D122-E2FA-4EAF-86BB14ED2142}"/>
              </a:ext>
            </a:extLst>
          </p:cNvPr>
          <p:cNvSpPr>
            <a:spLocks noGrp="1"/>
          </p:cNvSpPr>
          <p:nvPr>
            <p:ph idx="1"/>
          </p:nvPr>
        </p:nvSpPr>
        <p:spPr/>
        <p:txBody>
          <a:bodyPr/>
          <a:lstStyle>
            <a:lvl1pPr marL="892175" indent="-396875">
              <a:buAutoNum type="arabicPeriod"/>
              <a:tabLst/>
              <a:defRPr/>
            </a:lvl1pPr>
          </a:lstStyle>
          <a:p>
            <a:pPr lvl="0"/>
            <a:endParaRPr lang="de-DE" dirty="0"/>
          </a:p>
          <a:p>
            <a:pPr lvl="0"/>
            <a:r>
              <a:rPr lang="de-DE" dirty="0"/>
              <a:t>Titel</a:t>
            </a:r>
          </a:p>
          <a:p>
            <a:pPr lvl="0"/>
            <a:r>
              <a:rPr lang="de-DE" dirty="0"/>
              <a:t>Titel</a:t>
            </a:r>
          </a:p>
          <a:p>
            <a:pPr lvl="0"/>
            <a:r>
              <a:rPr lang="de-DE" dirty="0"/>
              <a:t>Titel</a:t>
            </a:r>
          </a:p>
          <a:p>
            <a:pPr lvl="0"/>
            <a:r>
              <a:rPr lang="de-DE" dirty="0"/>
              <a:t>Titel</a:t>
            </a:r>
          </a:p>
          <a:p>
            <a:pPr lvl="0"/>
            <a:r>
              <a:rPr lang="de-DE" dirty="0" err="1"/>
              <a:t>usw</a:t>
            </a:r>
            <a:endParaRPr lang="de-DE" dirty="0"/>
          </a:p>
        </p:txBody>
      </p:sp>
    </p:spTree>
    <p:extLst>
      <p:ext uri="{BB962C8B-B14F-4D97-AF65-F5344CB8AC3E}">
        <p14:creationId xmlns:p14="http://schemas.microsoft.com/office/powerpoint/2010/main" val="35965305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53D20C-6FAE-C781-4F54-2420E5179F7F}"/>
              </a:ext>
            </a:extLst>
          </p:cNvPr>
          <p:cNvSpPr>
            <a:spLocks noGrp="1"/>
          </p:cNvSpPr>
          <p:nvPr>
            <p:ph type="title"/>
          </p:nvPr>
        </p:nvSpPr>
        <p:spPr/>
        <p:txBody>
          <a:bodyPr/>
          <a:lstStyle>
            <a:lvl1pPr>
              <a:defRPr>
                <a:solidFill>
                  <a:schemeClr val="accent1"/>
                </a:solidFill>
              </a:defRPr>
            </a:lvl1pPr>
          </a:lstStyle>
          <a:p>
            <a:r>
              <a:rPr lang="de-DE" dirty="0"/>
              <a:t>Mastertitelformat bearbeiten</a:t>
            </a:r>
          </a:p>
        </p:txBody>
      </p:sp>
      <p:sp>
        <p:nvSpPr>
          <p:cNvPr id="3" name="Inhaltsplatzhalter 2">
            <a:extLst>
              <a:ext uri="{FF2B5EF4-FFF2-40B4-BE49-F238E27FC236}">
                <a16:creationId xmlns:a16="http://schemas.microsoft.com/office/drawing/2014/main" id="{4FCE013D-D122-E2FA-4EAF-86BB14ED2142}"/>
              </a:ext>
            </a:extLst>
          </p:cNvPr>
          <p:cNvSpPr>
            <a:spLocks noGrp="1"/>
          </p:cNvSpPr>
          <p:nvPr>
            <p:ph idx="1"/>
          </p:nvPr>
        </p:nvSpPr>
        <p:spPr/>
        <p:txBody>
          <a:bodyPr>
            <a:noAutofit/>
          </a:bodyPr>
          <a:lstStyle>
            <a:lvl1pPr>
              <a:defRPr sz="2400"/>
            </a:lvl1pPr>
            <a:lvl2pPr>
              <a:defRPr sz="2000"/>
            </a:lvl2pPr>
            <a:lvl3pPr>
              <a:defRPr sz="2000"/>
            </a:lvl3pPr>
            <a:lvl4pPr>
              <a:defRPr sz="2000"/>
            </a:lvl4pPr>
            <a:lvl5pPr>
              <a:defRPr sz="2000"/>
            </a:lvl5pPr>
          </a:lstStyle>
          <a:p>
            <a:pPr lvl="0"/>
            <a:r>
              <a:rPr lang="de-DE" dirty="0"/>
              <a:t>Mastertextformat bearbeiten</a:t>
            </a:r>
          </a:p>
        </p:txBody>
      </p:sp>
    </p:spTree>
    <p:extLst>
      <p:ext uri="{BB962C8B-B14F-4D97-AF65-F5344CB8AC3E}">
        <p14:creationId xmlns:p14="http://schemas.microsoft.com/office/powerpoint/2010/main" val="17235809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matchingName="Abschnittsüberschrift" type="secHead" preserve="1" userDrawn="1">
  <p:cSld name="Abschnittsüberschrift">
    <p:spTree>
      <p:nvGrpSpPr>
        <p:cNvPr id="1" name=""/>
        <p:cNvGrpSpPr/>
        <p:nvPr/>
      </p:nvGrpSpPr>
      <p:grpSpPr bwMode="auto">
        <a:xfrm>
          <a:off x="0" y="0"/>
          <a:ext cx="0" cy="0"/>
          <a:chOff x="0" y="0"/>
          <a:chExt cx="0" cy="0"/>
        </a:xfrm>
      </p:grpSpPr>
      <p:sp>
        <p:nvSpPr>
          <p:cNvPr id="29" name="Google Shape;29;p37"/>
          <p:cNvSpPr txBox="1">
            <a:spLocks noGrp="1"/>
          </p:cNvSpPr>
          <p:nvPr>
            <p:ph type="title"/>
          </p:nvPr>
        </p:nvSpPr>
        <p:spPr bwMode="auto">
          <a:xfrm>
            <a:off x="963084" y="4452751"/>
            <a:ext cx="10363200" cy="803871"/>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dirty="0"/>
          </a:p>
        </p:txBody>
      </p:sp>
      <p:sp>
        <p:nvSpPr>
          <p:cNvPr id="30" name="Google Shape;30;p37"/>
          <p:cNvSpPr txBox="1">
            <a:spLocks noGrp="1"/>
          </p:cNvSpPr>
          <p:nvPr>
            <p:ph type="body" idx="1"/>
          </p:nvPr>
        </p:nvSpPr>
        <p:spPr bwMode="auto">
          <a:xfrm>
            <a:off x="1919536" y="5267879"/>
            <a:ext cx="9406748" cy="365126"/>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pPr>
              <a:defRPr/>
            </a:pPr>
            <a:endParaRPr dirty="0"/>
          </a:p>
        </p:txBody>
      </p:sp>
    </p:spTree>
    <p:extLst>
      <p:ext uri="{BB962C8B-B14F-4D97-AF65-F5344CB8AC3E}">
        <p14:creationId xmlns:p14="http://schemas.microsoft.com/office/powerpoint/2010/main" val="1458219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2">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2CF80CD-B36C-44BC-BA42-1C9481919693}"/>
              </a:ext>
            </a:extLst>
          </p:cNvPr>
          <p:cNvSpPr>
            <a:spLocks noGrp="1"/>
          </p:cNvSpPr>
          <p:nvPr>
            <p:ph sz="half" idx="1"/>
          </p:nvPr>
        </p:nvSpPr>
        <p:spPr>
          <a:xfrm>
            <a:off x="531329" y="2099460"/>
            <a:ext cx="5401558" cy="3999681"/>
          </a:xfrm>
        </p:spPr>
        <p:txBody>
          <a:bodyPr>
            <a:noAutofit/>
          </a:bodyPr>
          <a:lstStyle>
            <a:lvl1pPr>
              <a:defRPr sz="24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stStyle>
          <a:p>
            <a:pPr lvl="0"/>
            <a:r>
              <a:rPr lang="de-DE" dirty="0"/>
              <a:t>Mastertextformat bearbeiten</a:t>
            </a:r>
          </a:p>
          <a:p>
            <a:pPr lvl="1"/>
            <a:r>
              <a:rPr lang="de-DE" dirty="0"/>
              <a:t>Zweite Ebene</a:t>
            </a:r>
          </a:p>
          <a:p>
            <a:pPr lvl="2"/>
            <a:r>
              <a:rPr lang="de-DE" dirty="0"/>
              <a:t>Dritte Ebene</a:t>
            </a:r>
          </a:p>
        </p:txBody>
      </p:sp>
      <p:sp>
        <p:nvSpPr>
          <p:cNvPr id="11" name="Inhaltsplatzhalter 2">
            <a:extLst>
              <a:ext uri="{FF2B5EF4-FFF2-40B4-BE49-F238E27FC236}">
                <a16:creationId xmlns:a16="http://schemas.microsoft.com/office/drawing/2014/main" id="{6B859427-E5E9-E4C5-163E-9D45D157B3E3}"/>
              </a:ext>
            </a:extLst>
          </p:cNvPr>
          <p:cNvSpPr>
            <a:spLocks noGrp="1"/>
          </p:cNvSpPr>
          <p:nvPr>
            <p:ph sz="half" idx="13"/>
          </p:nvPr>
        </p:nvSpPr>
        <p:spPr>
          <a:xfrm>
            <a:off x="6207370" y="2111155"/>
            <a:ext cx="5406454" cy="3987986"/>
          </a:xfrm>
        </p:spPr>
        <p:txBody>
          <a:bodyPr>
            <a:noAutofit/>
          </a:bodyPr>
          <a:lstStyle>
            <a:lvl1pPr>
              <a:defRPr sz="24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stStyle>
          <a:p>
            <a:pPr lvl="0"/>
            <a:r>
              <a:rPr lang="de-DE" dirty="0"/>
              <a:t>Mastertextformat bearbeiten</a:t>
            </a:r>
          </a:p>
          <a:p>
            <a:pPr lvl="1"/>
            <a:r>
              <a:rPr lang="de-DE" dirty="0"/>
              <a:t>Zweite Ebene</a:t>
            </a:r>
          </a:p>
          <a:p>
            <a:pPr lvl="2"/>
            <a:r>
              <a:rPr lang="de-DE" dirty="0"/>
              <a:t>Dritte Ebene</a:t>
            </a:r>
          </a:p>
        </p:txBody>
      </p:sp>
      <p:sp>
        <p:nvSpPr>
          <p:cNvPr id="2" name="Titelplatzhalter 1">
            <a:extLst>
              <a:ext uri="{FF2B5EF4-FFF2-40B4-BE49-F238E27FC236}">
                <a16:creationId xmlns:a16="http://schemas.microsoft.com/office/drawing/2014/main" id="{02010406-CF6C-C73A-8FBF-ABEF146F6655}"/>
              </a:ext>
            </a:extLst>
          </p:cNvPr>
          <p:cNvSpPr>
            <a:spLocks noGrp="1"/>
          </p:cNvSpPr>
          <p:nvPr>
            <p:ph type="title"/>
          </p:nvPr>
        </p:nvSpPr>
        <p:spPr>
          <a:xfrm>
            <a:off x="531329" y="873125"/>
            <a:ext cx="11082494" cy="602440"/>
          </a:xfrm>
          <a:prstGeom prst="rect">
            <a:avLst/>
          </a:prstGeom>
        </p:spPr>
        <p:txBody>
          <a:bodyPr vert="horz" lIns="91440" tIns="45720" rIns="91440" bIns="45720" rtlCol="0" anchor="ctr">
            <a:normAutofit/>
          </a:bodyPr>
          <a:lstStyle/>
          <a:p>
            <a:r>
              <a:rPr lang="de-DE" dirty="0"/>
              <a:t>Mastertitelformat bearbeiten</a:t>
            </a:r>
            <a:endParaRPr lang="en-GB" dirty="0"/>
          </a:p>
        </p:txBody>
      </p:sp>
      <p:sp>
        <p:nvSpPr>
          <p:cNvPr id="4" name="Textplatzhalter 2">
            <a:extLst>
              <a:ext uri="{FF2B5EF4-FFF2-40B4-BE49-F238E27FC236}">
                <a16:creationId xmlns:a16="http://schemas.microsoft.com/office/drawing/2014/main" id="{31DC4BBB-4C5D-01B2-79B0-863B132A9DA8}"/>
              </a:ext>
            </a:extLst>
          </p:cNvPr>
          <p:cNvSpPr>
            <a:spLocks noGrp="1"/>
          </p:cNvSpPr>
          <p:nvPr>
            <p:ph type="body" idx="14"/>
          </p:nvPr>
        </p:nvSpPr>
        <p:spPr>
          <a:xfrm>
            <a:off x="531328" y="1530767"/>
            <a:ext cx="5401557" cy="513492"/>
          </a:xfrm>
        </p:spPr>
        <p:txBody>
          <a:bodyPr anchor="b">
            <a:noAutofit/>
          </a:bodyPr>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9" name="Textplatzhalter 2">
            <a:extLst>
              <a:ext uri="{FF2B5EF4-FFF2-40B4-BE49-F238E27FC236}">
                <a16:creationId xmlns:a16="http://schemas.microsoft.com/office/drawing/2014/main" id="{921613D5-CAD9-ECC2-2946-C6ED7EE95493}"/>
              </a:ext>
            </a:extLst>
          </p:cNvPr>
          <p:cNvSpPr>
            <a:spLocks noGrp="1"/>
          </p:cNvSpPr>
          <p:nvPr>
            <p:ph type="body" idx="15"/>
          </p:nvPr>
        </p:nvSpPr>
        <p:spPr>
          <a:xfrm>
            <a:off x="6207370" y="1530767"/>
            <a:ext cx="5406454" cy="519339"/>
          </a:xfrm>
        </p:spPr>
        <p:txBody>
          <a:bodyPr anchor="b"/>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Tree>
    <p:extLst>
      <p:ext uri="{BB962C8B-B14F-4D97-AF65-F5344CB8AC3E}">
        <p14:creationId xmlns:p14="http://schemas.microsoft.com/office/powerpoint/2010/main" val="38931858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 Bild rechts">
    <p:spTree>
      <p:nvGrpSpPr>
        <p:cNvPr id="1" name=""/>
        <p:cNvGrpSpPr/>
        <p:nvPr/>
      </p:nvGrpSpPr>
      <p:grpSpPr>
        <a:xfrm>
          <a:off x="0" y="0"/>
          <a:ext cx="0" cy="0"/>
          <a:chOff x="0" y="0"/>
          <a:chExt cx="0" cy="0"/>
        </a:xfrm>
      </p:grpSpPr>
      <p:sp>
        <p:nvSpPr>
          <p:cNvPr id="12" name="Bildplatzhalter 11">
            <a:extLst>
              <a:ext uri="{FF2B5EF4-FFF2-40B4-BE49-F238E27FC236}">
                <a16:creationId xmlns:a16="http://schemas.microsoft.com/office/drawing/2014/main" id="{12674FA6-4485-D3C6-3277-658F531CD4C0}"/>
              </a:ext>
            </a:extLst>
          </p:cNvPr>
          <p:cNvSpPr>
            <a:spLocks noGrp="1"/>
          </p:cNvSpPr>
          <p:nvPr>
            <p:ph type="pic" sz="quarter" idx="15"/>
          </p:nvPr>
        </p:nvSpPr>
        <p:spPr>
          <a:xfrm>
            <a:off x="6207369" y="1530351"/>
            <a:ext cx="5401557" cy="4199964"/>
          </a:xfrm>
        </p:spPr>
        <p:txBody>
          <a:bodyPr/>
          <a:lstStyle/>
          <a:p>
            <a:endParaRPr lang="de-DE"/>
          </a:p>
        </p:txBody>
      </p:sp>
      <p:sp>
        <p:nvSpPr>
          <p:cNvPr id="13" name="Inhaltsplatzhalter 2">
            <a:extLst>
              <a:ext uri="{FF2B5EF4-FFF2-40B4-BE49-F238E27FC236}">
                <a16:creationId xmlns:a16="http://schemas.microsoft.com/office/drawing/2014/main" id="{8DC8689D-13D1-2EE9-3B8E-894E752AD2D2}"/>
              </a:ext>
            </a:extLst>
          </p:cNvPr>
          <p:cNvSpPr>
            <a:spLocks noGrp="1"/>
          </p:cNvSpPr>
          <p:nvPr>
            <p:ph sz="half" idx="1"/>
          </p:nvPr>
        </p:nvSpPr>
        <p:spPr>
          <a:xfrm>
            <a:off x="531329" y="2099460"/>
            <a:ext cx="5401558" cy="3999681"/>
          </a:xfrm>
        </p:spPr>
        <p:txBody>
          <a:bodyPr>
            <a:noAutofit/>
          </a:bodyPr>
          <a:lstStyle>
            <a:lvl1pPr>
              <a:defRPr sz="24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stStyle>
          <a:p>
            <a:pPr lvl="0"/>
            <a:r>
              <a:rPr lang="de-DE" dirty="0"/>
              <a:t>Mastertextformat bearbeiten</a:t>
            </a:r>
          </a:p>
          <a:p>
            <a:pPr lvl="1"/>
            <a:r>
              <a:rPr lang="de-DE" dirty="0"/>
              <a:t>Zweite Ebene</a:t>
            </a:r>
          </a:p>
          <a:p>
            <a:pPr lvl="2"/>
            <a:r>
              <a:rPr lang="de-DE" dirty="0"/>
              <a:t>Dritte Ebene</a:t>
            </a:r>
          </a:p>
        </p:txBody>
      </p:sp>
      <p:sp>
        <p:nvSpPr>
          <p:cNvPr id="14" name="Textplatzhalter 2">
            <a:extLst>
              <a:ext uri="{FF2B5EF4-FFF2-40B4-BE49-F238E27FC236}">
                <a16:creationId xmlns:a16="http://schemas.microsoft.com/office/drawing/2014/main" id="{1FB07409-0613-2812-C316-6CAE41D47AF0}"/>
              </a:ext>
            </a:extLst>
          </p:cNvPr>
          <p:cNvSpPr>
            <a:spLocks noGrp="1"/>
          </p:cNvSpPr>
          <p:nvPr>
            <p:ph type="body" idx="14"/>
          </p:nvPr>
        </p:nvSpPr>
        <p:spPr>
          <a:xfrm>
            <a:off x="531328" y="1530767"/>
            <a:ext cx="5401557" cy="513492"/>
          </a:xfrm>
        </p:spPr>
        <p:txBody>
          <a:bodyPr anchor="b"/>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3" name="Titelplatzhalter 1">
            <a:extLst>
              <a:ext uri="{FF2B5EF4-FFF2-40B4-BE49-F238E27FC236}">
                <a16:creationId xmlns:a16="http://schemas.microsoft.com/office/drawing/2014/main" id="{925ECA8E-8CAA-5C98-4FC8-39D43D83A3AC}"/>
              </a:ext>
            </a:extLst>
          </p:cNvPr>
          <p:cNvSpPr>
            <a:spLocks noGrp="1"/>
          </p:cNvSpPr>
          <p:nvPr>
            <p:ph type="title"/>
          </p:nvPr>
        </p:nvSpPr>
        <p:spPr>
          <a:xfrm>
            <a:off x="531329" y="873125"/>
            <a:ext cx="11082494" cy="602440"/>
          </a:xfrm>
          <a:prstGeom prst="rect">
            <a:avLst/>
          </a:prstGeom>
        </p:spPr>
        <p:txBody>
          <a:bodyPr vert="horz" lIns="91440" tIns="45720" rIns="91440" bIns="45720" rtlCol="0" anchor="ctr">
            <a:normAutofit/>
          </a:bodyPr>
          <a:lstStyle/>
          <a:p>
            <a:r>
              <a:rPr lang="de-DE" dirty="0"/>
              <a:t>Mastertitelformat bearbeiten</a:t>
            </a:r>
            <a:endParaRPr lang="en-GB" dirty="0"/>
          </a:p>
        </p:txBody>
      </p:sp>
      <p:sp>
        <p:nvSpPr>
          <p:cNvPr id="2" name="Inhaltsplatzhalter 7">
            <a:extLst>
              <a:ext uri="{FF2B5EF4-FFF2-40B4-BE49-F238E27FC236}">
                <a16:creationId xmlns:a16="http://schemas.microsoft.com/office/drawing/2014/main" id="{3F7BF994-DDE9-C31C-469E-62328B44DE49}"/>
              </a:ext>
            </a:extLst>
          </p:cNvPr>
          <p:cNvSpPr>
            <a:spLocks noGrp="1"/>
          </p:cNvSpPr>
          <p:nvPr>
            <p:ph sz="quarter" idx="12" hasCustomPrompt="1"/>
          </p:nvPr>
        </p:nvSpPr>
        <p:spPr>
          <a:xfrm>
            <a:off x="6207369" y="5730314"/>
            <a:ext cx="2902751" cy="368827"/>
          </a:xfrm>
        </p:spPr>
        <p:txBody>
          <a:bodyPr>
            <a:normAutofit/>
          </a:bodyPr>
          <a:lstStyle>
            <a:lvl1pPr marL="0" indent="0">
              <a:buNone/>
              <a:defRPr sz="1800"/>
            </a:lvl1pPr>
          </a:lstStyle>
          <a:p>
            <a:pPr lvl="0"/>
            <a:r>
              <a:rPr lang="de-DE" dirty="0"/>
              <a:t>Bildunterschrift</a:t>
            </a:r>
          </a:p>
        </p:txBody>
      </p:sp>
      <p:sp>
        <p:nvSpPr>
          <p:cNvPr id="4" name="Inhaltsplatzhalter 7">
            <a:extLst>
              <a:ext uri="{FF2B5EF4-FFF2-40B4-BE49-F238E27FC236}">
                <a16:creationId xmlns:a16="http://schemas.microsoft.com/office/drawing/2014/main" id="{BF518A60-7E07-E73B-43BB-21D1DD0DFC1B}"/>
              </a:ext>
            </a:extLst>
          </p:cNvPr>
          <p:cNvSpPr>
            <a:spLocks noGrp="1"/>
          </p:cNvSpPr>
          <p:nvPr>
            <p:ph sz="quarter" idx="13" hasCustomPrompt="1"/>
          </p:nvPr>
        </p:nvSpPr>
        <p:spPr>
          <a:xfrm>
            <a:off x="9110120" y="5730315"/>
            <a:ext cx="2498805" cy="175433"/>
          </a:xfrm>
        </p:spPr>
        <p:txBody>
          <a:bodyPr>
            <a:spAutoFit/>
          </a:bodyPr>
          <a:lstStyle>
            <a:lvl1pPr marL="0" indent="0" algn="r">
              <a:buNone/>
              <a:defRPr sz="600"/>
            </a:lvl1pPr>
          </a:lstStyle>
          <a:p>
            <a:pPr lvl="0"/>
            <a:r>
              <a:rPr lang="de-DE" dirty="0"/>
              <a:t>Quelle</a:t>
            </a:r>
          </a:p>
        </p:txBody>
      </p:sp>
    </p:spTree>
    <p:extLst>
      <p:ext uri="{BB962C8B-B14F-4D97-AF65-F5344CB8AC3E}">
        <p14:creationId xmlns:p14="http://schemas.microsoft.com/office/powerpoint/2010/main" val="3427225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 Bild links">
    <p:spTree>
      <p:nvGrpSpPr>
        <p:cNvPr id="1" name=""/>
        <p:cNvGrpSpPr/>
        <p:nvPr/>
      </p:nvGrpSpPr>
      <p:grpSpPr>
        <a:xfrm>
          <a:off x="0" y="0"/>
          <a:ext cx="0" cy="0"/>
          <a:chOff x="0" y="0"/>
          <a:chExt cx="0" cy="0"/>
        </a:xfrm>
      </p:grpSpPr>
      <p:sp>
        <p:nvSpPr>
          <p:cNvPr id="3" name="Bildplatzhalter 11">
            <a:extLst>
              <a:ext uri="{FF2B5EF4-FFF2-40B4-BE49-F238E27FC236}">
                <a16:creationId xmlns:a16="http://schemas.microsoft.com/office/drawing/2014/main" id="{06DA922A-B5F8-E863-1AE5-37DD5407BF2F}"/>
              </a:ext>
            </a:extLst>
          </p:cNvPr>
          <p:cNvSpPr>
            <a:spLocks noGrp="1"/>
          </p:cNvSpPr>
          <p:nvPr>
            <p:ph type="pic" sz="quarter" idx="15"/>
          </p:nvPr>
        </p:nvSpPr>
        <p:spPr>
          <a:xfrm>
            <a:off x="531329" y="1550504"/>
            <a:ext cx="5401556" cy="4135201"/>
          </a:xfrm>
        </p:spPr>
        <p:txBody>
          <a:bodyPr/>
          <a:lstStyle/>
          <a:p>
            <a:endParaRPr lang="de-DE" dirty="0"/>
          </a:p>
        </p:txBody>
      </p:sp>
      <p:sp>
        <p:nvSpPr>
          <p:cNvPr id="4" name="Inhaltsplatzhalter 2">
            <a:extLst>
              <a:ext uri="{FF2B5EF4-FFF2-40B4-BE49-F238E27FC236}">
                <a16:creationId xmlns:a16="http://schemas.microsoft.com/office/drawing/2014/main" id="{2A13D266-8F18-AE13-CF93-09A2219FADC2}"/>
              </a:ext>
            </a:extLst>
          </p:cNvPr>
          <p:cNvSpPr>
            <a:spLocks noGrp="1"/>
          </p:cNvSpPr>
          <p:nvPr>
            <p:ph sz="half" idx="1"/>
          </p:nvPr>
        </p:nvSpPr>
        <p:spPr>
          <a:xfrm>
            <a:off x="6207370" y="2138935"/>
            <a:ext cx="5406454" cy="3905005"/>
          </a:xfrm>
        </p:spPr>
        <p:txBody>
          <a:bodyPr>
            <a:noAutofit/>
          </a:bodyPr>
          <a:lstStyle>
            <a:lvl1pPr>
              <a:defRPr sz="24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stStyle>
          <a:p>
            <a:pPr lvl="0"/>
            <a:r>
              <a:rPr lang="de-DE" dirty="0"/>
              <a:t>Mastertextformat bearbeiten</a:t>
            </a:r>
          </a:p>
          <a:p>
            <a:pPr lvl="1"/>
            <a:r>
              <a:rPr lang="de-DE" dirty="0"/>
              <a:t>Zweite Ebene</a:t>
            </a:r>
          </a:p>
          <a:p>
            <a:pPr lvl="2"/>
            <a:r>
              <a:rPr lang="de-DE" dirty="0"/>
              <a:t>Dritte Ebene</a:t>
            </a:r>
          </a:p>
        </p:txBody>
      </p:sp>
      <p:sp>
        <p:nvSpPr>
          <p:cNvPr id="5" name="Textplatzhalter 2">
            <a:extLst>
              <a:ext uri="{FF2B5EF4-FFF2-40B4-BE49-F238E27FC236}">
                <a16:creationId xmlns:a16="http://schemas.microsoft.com/office/drawing/2014/main" id="{1C164A97-5FD2-C927-3A95-DBF72B9A8882}"/>
              </a:ext>
            </a:extLst>
          </p:cNvPr>
          <p:cNvSpPr>
            <a:spLocks noGrp="1"/>
          </p:cNvSpPr>
          <p:nvPr>
            <p:ph type="body" idx="14"/>
          </p:nvPr>
        </p:nvSpPr>
        <p:spPr>
          <a:xfrm>
            <a:off x="6207369" y="1550504"/>
            <a:ext cx="5406454" cy="513492"/>
          </a:xfrm>
        </p:spPr>
        <p:txBody>
          <a:bodyPr anchor="ctr">
            <a:normAutofit/>
          </a:bodyPr>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Titelplatzhalter 1">
            <a:extLst>
              <a:ext uri="{FF2B5EF4-FFF2-40B4-BE49-F238E27FC236}">
                <a16:creationId xmlns:a16="http://schemas.microsoft.com/office/drawing/2014/main" id="{9A564F62-C4AC-3CE2-F604-EF80BF0F632A}"/>
              </a:ext>
            </a:extLst>
          </p:cNvPr>
          <p:cNvSpPr>
            <a:spLocks noGrp="1"/>
          </p:cNvSpPr>
          <p:nvPr>
            <p:ph type="title"/>
          </p:nvPr>
        </p:nvSpPr>
        <p:spPr>
          <a:xfrm>
            <a:off x="531329" y="873125"/>
            <a:ext cx="11082494" cy="602440"/>
          </a:xfrm>
          <a:prstGeom prst="rect">
            <a:avLst/>
          </a:prstGeom>
        </p:spPr>
        <p:txBody>
          <a:bodyPr vert="horz" lIns="91440" tIns="45720" rIns="91440" bIns="45720" rtlCol="0" anchor="ctr">
            <a:normAutofit/>
          </a:bodyPr>
          <a:lstStyle/>
          <a:p>
            <a:r>
              <a:rPr lang="de-DE" dirty="0"/>
              <a:t>Mastertitelformat bearbeiten</a:t>
            </a:r>
            <a:endParaRPr lang="en-GB" dirty="0"/>
          </a:p>
        </p:txBody>
      </p:sp>
      <p:sp>
        <p:nvSpPr>
          <p:cNvPr id="2" name="Inhaltsplatzhalter 7">
            <a:extLst>
              <a:ext uri="{FF2B5EF4-FFF2-40B4-BE49-F238E27FC236}">
                <a16:creationId xmlns:a16="http://schemas.microsoft.com/office/drawing/2014/main" id="{E6CCC52B-EECC-4EBD-0D16-26AD45B9AD67}"/>
              </a:ext>
            </a:extLst>
          </p:cNvPr>
          <p:cNvSpPr>
            <a:spLocks noGrp="1"/>
          </p:cNvSpPr>
          <p:nvPr>
            <p:ph sz="quarter" idx="12" hasCustomPrompt="1"/>
          </p:nvPr>
        </p:nvSpPr>
        <p:spPr>
          <a:xfrm>
            <a:off x="531329" y="5685705"/>
            <a:ext cx="2902751" cy="368827"/>
          </a:xfrm>
        </p:spPr>
        <p:txBody>
          <a:bodyPr>
            <a:normAutofit/>
          </a:bodyPr>
          <a:lstStyle>
            <a:lvl1pPr marL="0" indent="0">
              <a:buNone/>
              <a:defRPr sz="1800"/>
            </a:lvl1pPr>
          </a:lstStyle>
          <a:p>
            <a:pPr lvl="0"/>
            <a:r>
              <a:rPr lang="de-DE" dirty="0"/>
              <a:t>Bildunterschrift</a:t>
            </a:r>
          </a:p>
        </p:txBody>
      </p:sp>
      <p:sp>
        <p:nvSpPr>
          <p:cNvPr id="7" name="Inhaltsplatzhalter 7">
            <a:extLst>
              <a:ext uri="{FF2B5EF4-FFF2-40B4-BE49-F238E27FC236}">
                <a16:creationId xmlns:a16="http://schemas.microsoft.com/office/drawing/2014/main" id="{EC51FC51-34EF-3F2E-B5AE-34F1466F66B4}"/>
              </a:ext>
            </a:extLst>
          </p:cNvPr>
          <p:cNvSpPr>
            <a:spLocks noGrp="1"/>
          </p:cNvSpPr>
          <p:nvPr>
            <p:ph sz="quarter" idx="13" hasCustomPrompt="1"/>
          </p:nvPr>
        </p:nvSpPr>
        <p:spPr>
          <a:xfrm>
            <a:off x="3434080" y="5685706"/>
            <a:ext cx="2498805" cy="175433"/>
          </a:xfrm>
        </p:spPr>
        <p:txBody>
          <a:bodyPr>
            <a:spAutoFit/>
          </a:bodyPr>
          <a:lstStyle>
            <a:lvl1pPr marL="0" indent="0" algn="r">
              <a:buNone/>
              <a:defRPr sz="600"/>
            </a:lvl1pPr>
          </a:lstStyle>
          <a:p>
            <a:pPr lvl="0"/>
            <a:r>
              <a:rPr lang="de-DE" dirty="0"/>
              <a:t>Quelle</a:t>
            </a:r>
          </a:p>
        </p:txBody>
      </p:sp>
    </p:spTree>
    <p:extLst>
      <p:ext uri="{BB962C8B-B14F-4D97-AF65-F5344CB8AC3E}">
        <p14:creationId xmlns:p14="http://schemas.microsoft.com/office/powerpoint/2010/main" val="17198021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 Tasbelle links">
    <p:spTree>
      <p:nvGrpSpPr>
        <p:cNvPr id="1" name=""/>
        <p:cNvGrpSpPr/>
        <p:nvPr/>
      </p:nvGrpSpPr>
      <p:grpSpPr>
        <a:xfrm>
          <a:off x="0" y="0"/>
          <a:ext cx="0" cy="0"/>
          <a:chOff x="0" y="0"/>
          <a:chExt cx="0" cy="0"/>
        </a:xfrm>
      </p:grpSpPr>
      <p:sp>
        <p:nvSpPr>
          <p:cNvPr id="4" name="Inhaltsplatzhalter 2">
            <a:extLst>
              <a:ext uri="{FF2B5EF4-FFF2-40B4-BE49-F238E27FC236}">
                <a16:creationId xmlns:a16="http://schemas.microsoft.com/office/drawing/2014/main" id="{2A13D266-8F18-AE13-CF93-09A2219FADC2}"/>
              </a:ext>
            </a:extLst>
          </p:cNvPr>
          <p:cNvSpPr>
            <a:spLocks noGrp="1"/>
          </p:cNvSpPr>
          <p:nvPr>
            <p:ph sz="half" idx="1"/>
          </p:nvPr>
        </p:nvSpPr>
        <p:spPr>
          <a:xfrm>
            <a:off x="6207370" y="2138935"/>
            <a:ext cx="5406454" cy="3905005"/>
          </a:xfrm>
        </p:spPr>
        <p:txBody>
          <a:bodyPr>
            <a:noAutofit/>
          </a:bodyPr>
          <a:lstStyle>
            <a:lvl1pPr>
              <a:defRPr sz="24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stStyle>
          <a:p>
            <a:pPr lvl="0"/>
            <a:r>
              <a:rPr lang="de-DE" dirty="0"/>
              <a:t>Mastertextformat bearbeiten</a:t>
            </a:r>
          </a:p>
          <a:p>
            <a:pPr lvl="1"/>
            <a:r>
              <a:rPr lang="de-DE" dirty="0"/>
              <a:t>Zweite Ebene</a:t>
            </a:r>
          </a:p>
          <a:p>
            <a:pPr lvl="2"/>
            <a:r>
              <a:rPr lang="de-DE" dirty="0"/>
              <a:t>Dritte Ebene</a:t>
            </a:r>
          </a:p>
        </p:txBody>
      </p:sp>
      <p:sp>
        <p:nvSpPr>
          <p:cNvPr id="5" name="Textplatzhalter 2">
            <a:extLst>
              <a:ext uri="{FF2B5EF4-FFF2-40B4-BE49-F238E27FC236}">
                <a16:creationId xmlns:a16="http://schemas.microsoft.com/office/drawing/2014/main" id="{1C164A97-5FD2-C927-3A95-DBF72B9A8882}"/>
              </a:ext>
            </a:extLst>
          </p:cNvPr>
          <p:cNvSpPr>
            <a:spLocks noGrp="1"/>
          </p:cNvSpPr>
          <p:nvPr>
            <p:ph type="body" idx="14"/>
          </p:nvPr>
        </p:nvSpPr>
        <p:spPr>
          <a:xfrm>
            <a:off x="6207369" y="1550504"/>
            <a:ext cx="5406454" cy="513492"/>
          </a:xfrm>
        </p:spPr>
        <p:txBody>
          <a:bodyPr anchor="b"/>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9" name="Tabellenplatzhalter 8">
            <a:extLst>
              <a:ext uri="{FF2B5EF4-FFF2-40B4-BE49-F238E27FC236}">
                <a16:creationId xmlns:a16="http://schemas.microsoft.com/office/drawing/2014/main" id="{17461847-C297-CCD0-A5FE-7E4C79A3CB9E}"/>
              </a:ext>
            </a:extLst>
          </p:cNvPr>
          <p:cNvSpPr>
            <a:spLocks noGrp="1"/>
          </p:cNvSpPr>
          <p:nvPr>
            <p:ph type="tbl" sz="quarter" idx="16"/>
          </p:nvPr>
        </p:nvSpPr>
        <p:spPr>
          <a:xfrm>
            <a:off x="527050" y="1550504"/>
            <a:ext cx="5410200" cy="4493109"/>
          </a:xfrm>
        </p:spPr>
        <p:txBody>
          <a:bodyPr/>
          <a:lstStyle/>
          <a:p>
            <a:endParaRPr lang="de-DE"/>
          </a:p>
        </p:txBody>
      </p:sp>
      <p:sp>
        <p:nvSpPr>
          <p:cNvPr id="3" name="Titelplatzhalter 1">
            <a:extLst>
              <a:ext uri="{FF2B5EF4-FFF2-40B4-BE49-F238E27FC236}">
                <a16:creationId xmlns:a16="http://schemas.microsoft.com/office/drawing/2014/main" id="{4BD1FDA7-D2EA-F9CB-4998-BEA7E540B420}"/>
              </a:ext>
            </a:extLst>
          </p:cNvPr>
          <p:cNvSpPr>
            <a:spLocks noGrp="1"/>
          </p:cNvSpPr>
          <p:nvPr>
            <p:ph type="title"/>
          </p:nvPr>
        </p:nvSpPr>
        <p:spPr>
          <a:xfrm>
            <a:off x="531329" y="873125"/>
            <a:ext cx="11082494" cy="602440"/>
          </a:xfrm>
          <a:prstGeom prst="rect">
            <a:avLst/>
          </a:prstGeom>
        </p:spPr>
        <p:txBody>
          <a:bodyPr vert="horz" lIns="91440" tIns="45720" rIns="91440" bIns="45720" rtlCol="0" anchor="ctr">
            <a:normAutofit/>
          </a:bodyPr>
          <a:lstStyle/>
          <a:p>
            <a:r>
              <a:rPr lang="de-DE" dirty="0"/>
              <a:t>Mastertitelformat bearbeiten</a:t>
            </a:r>
            <a:endParaRPr lang="en-GB" dirty="0"/>
          </a:p>
        </p:txBody>
      </p:sp>
    </p:spTree>
    <p:extLst>
      <p:ext uri="{BB962C8B-B14F-4D97-AF65-F5344CB8AC3E}">
        <p14:creationId xmlns:p14="http://schemas.microsoft.com/office/powerpoint/2010/main" val="24543239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image" Target="../media/image1.png"/><Relationship Id="rId26" Type="http://schemas.openxmlformats.org/officeDocument/2006/relationships/image" Target="../media/image9.png"/><Relationship Id="rId39" Type="http://schemas.openxmlformats.org/officeDocument/2006/relationships/image" Target="../media/image22.svg"/><Relationship Id="rId21" Type="http://schemas.openxmlformats.org/officeDocument/2006/relationships/image" Target="../media/image4.jpg"/><Relationship Id="rId34" Type="http://schemas.openxmlformats.org/officeDocument/2006/relationships/image" Target="../media/image17.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5" Type="http://schemas.openxmlformats.org/officeDocument/2006/relationships/image" Target="../media/image8.png"/><Relationship Id="rId33" Type="http://schemas.openxmlformats.org/officeDocument/2006/relationships/image" Target="../media/image16.png"/><Relationship Id="rId38" Type="http://schemas.openxmlformats.org/officeDocument/2006/relationships/image" Target="../media/image2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29" Type="http://schemas.openxmlformats.org/officeDocument/2006/relationships/image" Target="../media/image1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7.png"/><Relationship Id="rId32" Type="http://schemas.openxmlformats.org/officeDocument/2006/relationships/image" Target="../media/image15.jpg"/><Relationship Id="rId37" Type="http://schemas.openxmlformats.org/officeDocument/2006/relationships/image" Target="../media/image20.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28" Type="http://schemas.openxmlformats.org/officeDocument/2006/relationships/image" Target="../media/image11.jpg"/><Relationship Id="rId36" Type="http://schemas.openxmlformats.org/officeDocument/2006/relationships/image" Target="../media/image19.png"/><Relationship Id="rId10" Type="http://schemas.openxmlformats.org/officeDocument/2006/relationships/slideLayout" Target="../slideLayouts/slideLayout10.xml"/><Relationship Id="rId19" Type="http://schemas.openxmlformats.org/officeDocument/2006/relationships/image" Target="../media/image2.png"/><Relationship Id="rId31" Type="http://schemas.openxmlformats.org/officeDocument/2006/relationships/image" Target="../media/image1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 Id="rId27" Type="http://schemas.openxmlformats.org/officeDocument/2006/relationships/image" Target="../media/image10.png"/><Relationship Id="rId30" Type="http://schemas.openxmlformats.org/officeDocument/2006/relationships/image" Target="../media/image13.png"/><Relationship Id="rId35" Type="http://schemas.openxmlformats.org/officeDocument/2006/relationships/image" Target="../media/image18.png"/><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F76B290-81F6-4AD4-A9DB-124539F187F1}"/>
              </a:ext>
            </a:extLst>
          </p:cNvPr>
          <p:cNvSpPr>
            <a:spLocks noGrp="1"/>
          </p:cNvSpPr>
          <p:nvPr>
            <p:ph type="title"/>
          </p:nvPr>
        </p:nvSpPr>
        <p:spPr>
          <a:xfrm>
            <a:off x="531329" y="889315"/>
            <a:ext cx="11082494" cy="586250"/>
          </a:xfrm>
          <a:prstGeom prst="rect">
            <a:avLst/>
          </a:prstGeom>
        </p:spPr>
        <p:txBody>
          <a:bodyPr vert="horz" lIns="91440" tIns="45720" rIns="91440" bIns="45720" rtlCol="0" anchor="ctr">
            <a:normAutofit/>
          </a:bodyPr>
          <a:lstStyle/>
          <a:p>
            <a:r>
              <a:rPr lang="de-DE" dirty="0"/>
              <a:t>Mastertitelformat bearbeiten</a:t>
            </a:r>
            <a:endParaRPr lang="en-GB" dirty="0"/>
          </a:p>
        </p:txBody>
      </p:sp>
      <p:sp>
        <p:nvSpPr>
          <p:cNvPr id="3" name="Textplatzhalter 2">
            <a:extLst>
              <a:ext uri="{FF2B5EF4-FFF2-40B4-BE49-F238E27FC236}">
                <a16:creationId xmlns:a16="http://schemas.microsoft.com/office/drawing/2014/main" id="{BC27D332-D72F-42B5-85FC-1781703949F7}"/>
              </a:ext>
            </a:extLst>
          </p:cNvPr>
          <p:cNvSpPr>
            <a:spLocks noGrp="1"/>
          </p:cNvSpPr>
          <p:nvPr>
            <p:ph type="body" idx="1"/>
          </p:nvPr>
        </p:nvSpPr>
        <p:spPr>
          <a:xfrm>
            <a:off x="531329" y="1540582"/>
            <a:ext cx="11082494" cy="4636381"/>
          </a:xfrm>
          <a:prstGeom prst="rect">
            <a:avLst/>
          </a:prstGeom>
        </p:spPr>
        <p:txBody>
          <a:bodyPr vert="horz" lIns="91440" tIns="45720" rIns="91440" bIns="45720" rtlCol="0">
            <a:noAutofit/>
          </a:bodyPr>
          <a:lstStyle/>
          <a:p>
            <a:pPr lvl="0"/>
            <a:r>
              <a:rPr lang="de-DE" dirty="0"/>
              <a:t>Mastertextformat bearbeiten</a:t>
            </a:r>
          </a:p>
          <a:p>
            <a:pPr lvl="1"/>
            <a:r>
              <a:rPr lang="de-DE" dirty="0"/>
              <a:t>Zweite Ebene</a:t>
            </a:r>
          </a:p>
          <a:p>
            <a:pPr lvl="2"/>
            <a:r>
              <a:rPr lang="de-DE" dirty="0"/>
              <a:t>Dritte Ebene</a:t>
            </a:r>
          </a:p>
        </p:txBody>
      </p:sp>
      <p:grpSp>
        <p:nvGrpSpPr>
          <p:cNvPr id="39" name="Gruppieren 38">
            <a:extLst>
              <a:ext uri="{FF2B5EF4-FFF2-40B4-BE49-F238E27FC236}">
                <a16:creationId xmlns:a16="http://schemas.microsoft.com/office/drawing/2014/main" id="{38E80EE6-3A88-B139-5D9D-014196A09C53}"/>
              </a:ext>
            </a:extLst>
          </p:cNvPr>
          <p:cNvGrpSpPr/>
          <p:nvPr userDrawn="1"/>
        </p:nvGrpSpPr>
        <p:grpSpPr>
          <a:xfrm>
            <a:off x="132280" y="6367914"/>
            <a:ext cx="8107946" cy="382271"/>
            <a:chOff x="66503" y="6290797"/>
            <a:chExt cx="8956546" cy="473943"/>
          </a:xfrm>
        </p:grpSpPr>
        <p:pic>
          <p:nvPicPr>
            <p:cNvPr id="7" name="Google Shape;23;p1" descr="Ein Bild, das Zeichnung enthält.&#10;&#10;Automatisch generierte Beschreibung">
              <a:extLst>
                <a:ext uri="{FF2B5EF4-FFF2-40B4-BE49-F238E27FC236}">
                  <a16:creationId xmlns:a16="http://schemas.microsoft.com/office/drawing/2014/main" id="{148E746A-9901-AD1C-4A6E-E9A2656C9B75}"/>
                </a:ext>
              </a:extLst>
            </p:cNvPr>
            <p:cNvPicPr preferRelativeResize="0">
              <a:picLocks noChangeAspect="1"/>
            </p:cNvPicPr>
            <p:nvPr userDrawn="1"/>
          </p:nvPicPr>
          <p:blipFill rotWithShape="1">
            <a:blip r:embed="rId18">
              <a:alphaModFix/>
            </a:blip>
            <a:srcRect/>
            <a:stretch/>
          </p:blipFill>
          <p:spPr>
            <a:xfrm>
              <a:off x="8059951" y="6452016"/>
              <a:ext cx="963098" cy="209757"/>
            </a:xfrm>
            <a:prstGeom prst="rect">
              <a:avLst/>
            </a:prstGeom>
            <a:noFill/>
            <a:ln>
              <a:noFill/>
            </a:ln>
          </p:spPr>
        </p:pic>
        <p:pic>
          <p:nvPicPr>
            <p:cNvPr id="8" name="Grafik 7">
              <a:extLst>
                <a:ext uri="{FF2B5EF4-FFF2-40B4-BE49-F238E27FC236}">
                  <a16:creationId xmlns:a16="http://schemas.microsoft.com/office/drawing/2014/main" id="{CF11B3B2-8008-54C6-637C-0F92FA41406E}"/>
                </a:ext>
              </a:extLst>
            </p:cNvPr>
            <p:cNvPicPr>
              <a:picLocks noChangeAspect="1"/>
            </p:cNvPicPr>
            <p:nvPr userDrawn="1"/>
          </p:nvPicPr>
          <p:blipFill rotWithShape="1">
            <a:blip r:embed="rId19"/>
            <a:srcRect l="1043" t="11855" r="6538" b="14835"/>
            <a:stretch/>
          </p:blipFill>
          <p:spPr>
            <a:xfrm>
              <a:off x="4719754" y="6383343"/>
              <a:ext cx="772970" cy="278430"/>
            </a:xfrm>
            <a:prstGeom prst="rect">
              <a:avLst/>
            </a:prstGeom>
          </p:spPr>
        </p:pic>
        <p:pic>
          <p:nvPicPr>
            <p:cNvPr id="9" name="Google Shape;18;p1" descr="Ein Bild, das Zeichnung enthält.&#10;&#10;Automatisch generierte Beschreibung">
              <a:extLst>
                <a:ext uri="{FF2B5EF4-FFF2-40B4-BE49-F238E27FC236}">
                  <a16:creationId xmlns:a16="http://schemas.microsoft.com/office/drawing/2014/main" id="{E15F5627-F649-EAFD-9453-86B096F7E0B2}"/>
                </a:ext>
              </a:extLst>
            </p:cNvPr>
            <p:cNvPicPr preferRelativeResize="0">
              <a:picLocks noChangeAspect="1"/>
            </p:cNvPicPr>
            <p:nvPr userDrawn="1"/>
          </p:nvPicPr>
          <p:blipFill rotWithShape="1">
            <a:blip r:embed="rId20">
              <a:alphaModFix/>
            </a:blip>
            <a:srcRect/>
            <a:stretch/>
          </p:blipFill>
          <p:spPr>
            <a:xfrm>
              <a:off x="634390" y="6290797"/>
              <a:ext cx="339296" cy="431673"/>
            </a:xfrm>
            <a:prstGeom prst="rect">
              <a:avLst/>
            </a:prstGeom>
            <a:noFill/>
            <a:ln>
              <a:noFill/>
            </a:ln>
          </p:spPr>
        </p:pic>
        <p:pic>
          <p:nvPicPr>
            <p:cNvPr id="10" name="Google Shape;22;p1" descr="Ein Bild, das Essen enthält.&#10;&#10;Automatisch generierte Beschreibung">
              <a:extLst>
                <a:ext uri="{FF2B5EF4-FFF2-40B4-BE49-F238E27FC236}">
                  <a16:creationId xmlns:a16="http://schemas.microsoft.com/office/drawing/2014/main" id="{47FC6560-6178-B3F5-DF87-B972A49A297D}"/>
                </a:ext>
              </a:extLst>
            </p:cNvPr>
            <p:cNvPicPr preferRelativeResize="0"/>
            <p:nvPr userDrawn="1"/>
          </p:nvPicPr>
          <p:blipFill rotWithShape="1">
            <a:blip r:embed="rId21">
              <a:alphaModFix/>
            </a:blip>
            <a:srcRect/>
            <a:stretch/>
          </p:blipFill>
          <p:spPr>
            <a:xfrm>
              <a:off x="2999350" y="6331923"/>
              <a:ext cx="645104" cy="341695"/>
            </a:xfrm>
            <a:prstGeom prst="rect">
              <a:avLst/>
            </a:prstGeom>
            <a:noFill/>
            <a:ln>
              <a:noFill/>
            </a:ln>
          </p:spPr>
        </p:pic>
        <p:pic>
          <p:nvPicPr>
            <p:cNvPr id="11" name="Picture 4">
              <a:extLst>
                <a:ext uri="{FF2B5EF4-FFF2-40B4-BE49-F238E27FC236}">
                  <a16:creationId xmlns:a16="http://schemas.microsoft.com/office/drawing/2014/main" id="{D951DB23-A718-FA88-BF9A-B538803A3039}"/>
                </a:ext>
              </a:extLst>
            </p:cNvPr>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6751259" y="6328015"/>
              <a:ext cx="726845" cy="363423"/>
            </a:xfrm>
            <a:prstGeom prst="rect">
              <a:avLst/>
            </a:prstGeom>
            <a:noFill/>
            <a:extLst>
              <a:ext uri="{909E8E84-426E-40DD-AFC4-6F175D3DCCD1}">
                <a14:hiddenFill xmlns:a14="http://schemas.microsoft.com/office/drawing/2010/main">
                  <a:solidFill>
                    <a:srgbClr val="FFFFFF"/>
                  </a:solidFill>
                </a14:hiddenFill>
              </a:ext>
            </a:extLst>
          </p:spPr>
        </p:pic>
        <p:pic>
          <p:nvPicPr>
            <p:cNvPr id="12" name="Grafik 11" descr="Ein Bild, das Text, Schrift, Grafiken, Grafikdesign enthält.&#10;&#10;Automatisch generierte Beschreibung">
              <a:extLst>
                <a:ext uri="{FF2B5EF4-FFF2-40B4-BE49-F238E27FC236}">
                  <a16:creationId xmlns:a16="http://schemas.microsoft.com/office/drawing/2014/main" id="{F42BD7F0-50D1-4685-6359-E4283EEEAEEA}"/>
                </a:ext>
              </a:extLst>
            </p:cNvPr>
            <p:cNvPicPr>
              <a:picLocks noChangeAspect="1"/>
            </p:cNvPicPr>
            <p:nvPr userDrawn="1"/>
          </p:nvPicPr>
          <p:blipFill>
            <a:blip r:embed="rId23"/>
            <a:stretch>
              <a:fillRect/>
            </a:stretch>
          </p:blipFill>
          <p:spPr>
            <a:xfrm>
              <a:off x="66503" y="6299294"/>
              <a:ext cx="497525" cy="414978"/>
            </a:xfrm>
            <a:prstGeom prst="rect">
              <a:avLst/>
            </a:prstGeom>
          </p:spPr>
        </p:pic>
        <p:pic>
          <p:nvPicPr>
            <p:cNvPr id="13" name="Grafik 12">
              <a:extLst>
                <a:ext uri="{FF2B5EF4-FFF2-40B4-BE49-F238E27FC236}">
                  <a16:creationId xmlns:a16="http://schemas.microsoft.com/office/drawing/2014/main" id="{D5E16DD0-2327-4C94-5165-D72D2AB2DFE3}"/>
                </a:ext>
              </a:extLst>
            </p:cNvPr>
            <p:cNvPicPr>
              <a:picLocks noChangeAspect="1"/>
            </p:cNvPicPr>
            <p:nvPr userDrawn="1"/>
          </p:nvPicPr>
          <p:blipFill>
            <a:blip r:embed="rId24"/>
            <a:stretch>
              <a:fillRect/>
            </a:stretch>
          </p:blipFill>
          <p:spPr>
            <a:xfrm>
              <a:off x="2510394" y="6309164"/>
              <a:ext cx="419119" cy="419119"/>
            </a:xfrm>
            <a:prstGeom prst="rect">
              <a:avLst/>
            </a:prstGeom>
          </p:spPr>
        </p:pic>
        <p:pic>
          <p:nvPicPr>
            <p:cNvPr id="15" name="Grafik 14">
              <a:extLst>
                <a:ext uri="{FF2B5EF4-FFF2-40B4-BE49-F238E27FC236}">
                  <a16:creationId xmlns:a16="http://schemas.microsoft.com/office/drawing/2014/main" id="{9C03D012-F878-51AE-A61F-4BDE7296E827}"/>
                </a:ext>
              </a:extLst>
            </p:cNvPr>
            <p:cNvPicPr>
              <a:picLocks noChangeAspect="1"/>
            </p:cNvPicPr>
            <p:nvPr userDrawn="1"/>
          </p:nvPicPr>
          <p:blipFill>
            <a:blip r:embed="rId25"/>
            <a:stretch>
              <a:fillRect/>
            </a:stretch>
          </p:blipFill>
          <p:spPr>
            <a:xfrm>
              <a:off x="6014857" y="6413795"/>
              <a:ext cx="662211" cy="209855"/>
            </a:xfrm>
            <a:prstGeom prst="rect">
              <a:avLst/>
            </a:prstGeom>
          </p:spPr>
        </p:pic>
        <p:pic>
          <p:nvPicPr>
            <p:cNvPr id="17" name="Picture 4">
              <a:extLst>
                <a:ext uri="{FF2B5EF4-FFF2-40B4-BE49-F238E27FC236}">
                  <a16:creationId xmlns:a16="http://schemas.microsoft.com/office/drawing/2014/main" id="{D6288654-60E5-D47C-9BDA-34BF01DF197B}"/>
                </a:ext>
              </a:extLst>
            </p:cNvPr>
            <p:cNvPicPr>
              <a:picLocks noChangeAspect="1" noChangeArrowheads="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3715800" y="6369686"/>
              <a:ext cx="1003954" cy="267107"/>
            </a:xfrm>
            <a:prstGeom prst="rect">
              <a:avLst/>
            </a:prstGeom>
            <a:noFill/>
            <a:extLst>
              <a:ext uri="{909E8E84-426E-40DD-AFC4-6F175D3DCCD1}">
                <a14:hiddenFill xmlns:a14="http://schemas.microsoft.com/office/drawing/2010/main">
                  <a:solidFill>
                    <a:srgbClr val="FFFFFF"/>
                  </a:solidFill>
                </a14:hiddenFill>
              </a:ext>
            </a:extLst>
          </p:spPr>
        </p:pic>
        <p:pic>
          <p:nvPicPr>
            <p:cNvPr id="20" name="Grafik 19">
              <a:extLst>
                <a:ext uri="{FF2B5EF4-FFF2-40B4-BE49-F238E27FC236}">
                  <a16:creationId xmlns:a16="http://schemas.microsoft.com/office/drawing/2014/main" id="{40528214-51AF-D017-2FD8-35879346026E}"/>
                </a:ext>
              </a:extLst>
            </p:cNvPr>
            <p:cNvPicPr>
              <a:picLocks noChangeAspect="1"/>
            </p:cNvPicPr>
            <p:nvPr userDrawn="1"/>
          </p:nvPicPr>
          <p:blipFill>
            <a:blip r:embed="rId27"/>
            <a:stretch>
              <a:fillRect/>
            </a:stretch>
          </p:blipFill>
          <p:spPr>
            <a:xfrm>
              <a:off x="5492724" y="6365643"/>
              <a:ext cx="453068" cy="267107"/>
            </a:xfrm>
            <a:prstGeom prst="rect">
              <a:avLst/>
            </a:prstGeom>
          </p:spPr>
        </p:pic>
        <p:pic>
          <p:nvPicPr>
            <p:cNvPr id="28" name="Google Shape;21;p1">
              <a:extLst>
                <a:ext uri="{FF2B5EF4-FFF2-40B4-BE49-F238E27FC236}">
                  <a16:creationId xmlns:a16="http://schemas.microsoft.com/office/drawing/2014/main" id="{0F573E4A-A6A6-0DC7-178D-D2E0EF519034}"/>
                </a:ext>
              </a:extLst>
            </p:cNvPr>
            <p:cNvPicPr preferRelativeResize="0"/>
            <p:nvPr userDrawn="1"/>
          </p:nvPicPr>
          <p:blipFill rotWithShape="1">
            <a:blip r:embed="rId28">
              <a:alphaModFix/>
            </a:blip>
            <a:srcRect/>
            <a:stretch/>
          </p:blipFill>
          <p:spPr>
            <a:xfrm>
              <a:off x="1039043" y="6349743"/>
              <a:ext cx="593559" cy="341695"/>
            </a:xfrm>
            <a:prstGeom prst="rect">
              <a:avLst/>
            </a:prstGeom>
            <a:noFill/>
            <a:ln>
              <a:noFill/>
            </a:ln>
          </p:spPr>
        </p:pic>
        <p:pic>
          <p:nvPicPr>
            <p:cNvPr id="30" name="Grafik 29" descr="Ein Bild, das Text, Schrift, Grafiken, Logo enthält.&#10;&#10;Automatisch generierte Beschreibung">
              <a:extLst>
                <a:ext uri="{FF2B5EF4-FFF2-40B4-BE49-F238E27FC236}">
                  <a16:creationId xmlns:a16="http://schemas.microsoft.com/office/drawing/2014/main" id="{F5DB1283-7DA3-5F33-B1D0-BDCA63BD9758}"/>
                </a:ext>
              </a:extLst>
            </p:cNvPr>
            <p:cNvPicPr>
              <a:picLocks noChangeAspect="1"/>
            </p:cNvPicPr>
            <p:nvPr userDrawn="1"/>
          </p:nvPicPr>
          <p:blipFill>
            <a:blip r:embed="rId29"/>
            <a:stretch>
              <a:fillRect/>
            </a:stretch>
          </p:blipFill>
          <p:spPr>
            <a:xfrm>
              <a:off x="1705637" y="6324775"/>
              <a:ext cx="741630" cy="391633"/>
            </a:xfrm>
            <a:prstGeom prst="rect">
              <a:avLst/>
            </a:prstGeom>
          </p:spPr>
        </p:pic>
        <p:pic>
          <p:nvPicPr>
            <p:cNvPr id="38" name="Grafik 37">
              <a:extLst>
                <a:ext uri="{FF2B5EF4-FFF2-40B4-BE49-F238E27FC236}">
                  <a16:creationId xmlns:a16="http://schemas.microsoft.com/office/drawing/2014/main" id="{B33D4040-EC07-BE10-D2DC-EC83A8EF7733}"/>
                </a:ext>
              </a:extLst>
            </p:cNvPr>
            <p:cNvPicPr>
              <a:picLocks noChangeAspect="1"/>
            </p:cNvPicPr>
            <p:nvPr userDrawn="1"/>
          </p:nvPicPr>
          <p:blipFill>
            <a:blip r:embed="rId30"/>
            <a:stretch>
              <a:fillRect/>
            </a:stretch>
          </p:blipFill>
          <p:spPr>
            <a:xfrm>
              <a:off x="7559262" y="6295140"/>
              <a:ext cx="469600" cy="469600"/>
            </a:xfrm>
            <a:prstGeom prst="rect">
              <a:avLst/>
            </a:prstGeom>
          </p:spPr>
        </p:pic>
      </p:grpSp>
      <p:pic>
        <p:nvPicPr>
          <p:cNvPr id="6" name="Grafik 5">
            <a:extLst>
              <a:ext uri="{FF2B5EF4-FFF2-40B4-BE49-F238E27FC236}">
                <a16:creationId xmlns:a16="http://schemas.microsoft.com/office/drawing/2014/main" id="{B99F0E12-7922-7334-E512-4331535F8361}"/>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8205649" y="6378664"/>
            <a:ext cx="765262" cy="382271"/>
          </a:xfrm>
          <a:prstGeom prst="rect">
            <a:avLst/>
          </a:prstGeom>
        </p:spPr>
      </p:pic>
      <p:pic>
        <p:nvPicPr>
          <p:cNvPr id="5" name="Grafik 4">
            <a:extLst>
              <a:ext uri="{FF2B5EF4-FFF2-40B4-BE49-F238E27FC236}">
                <a16:creationId xmlns:a16="http://schemas.microsoft.com/office/drawing/2014/main" id="{F15516D6-7D93-B224-305B-614C91355F12}"/>
              </a:ext>
            </a:extLst>
          </p:cNvPr>
          <p:cNvPicPr>
            <a:picLocks noChangeAspect="1"/>
          </p:cNvPicPr>
          <p:nvPr userDrawn="1"/>
        </p:nvPicPr>
        <p:blipFill>
          <a:blip r:embed="rId32"/>
          <a:stretch>
            <a:fillRect/>
          </a:stretch>
        </p:blipFill>
        <p:spPr>
          <a:xfrm>
            <a:off x="0" y="-49568"/>
            <a:ext cx="12192000" cy="628913"/>
          </a:xfrm>
          <a:prstGeom prst="rect">
            <a:avLst/>
          </a:prstGeom>
        </p:spPr>
      </p:pic>
      <p:pic>
        <p:nvPicPr>
          <p:cNvPr id="18" name="Grafik 17">
            <a:extLst>
              <a:ext uri="{FF2B5EF4-FFF2-40B4-BE49-F238E27FC236}">
                <a16:creationId xmlns:a16="http://schemas.microsoft.com/office/drawing/2014/main" id="{C6382D47-F3AB-B0C2-0E47-5C3FBD86098B}"/>
              </a:ext>
            </a:extLst>
          </p:cNvPr>
          <p:cNvPicPr>
            <a:picLocks noChangeAspect="1"/>
          </p:cNvPicPr>
          <p:nvPr userDrawn="1"/>
        </p:nvPicPr>
        <p:blipFill rotWithShape="1">
          <a:blip r:embed="rId33">
            <a:extLst>
              <a:ext uri="{96DAC541-7B7A-43D3-8B79-37D633B846F1}">
                <asvg:svgBlip xmlns:asvg="http://schemas.microsoft.com/office/drawing/2016/SVG/main" r:embed="rId34"/>
              </a:ext>
            </a:extLst>
          </a:blip>
          <a:srcRect t="36088" b="35303"/>
          <a:stretch/>
        </p:blipFill>
        <p:spPr>
          <a:xfrm>
            <a:off x="49152" y="-46827"/>
            <a:ext cx="1768024" cy="615156"/>
          </a:xfrm>
          <a:prstGeom prst="rect">
            <a:avLst/>
          </a:prstGeom>
        </p:spPr>
      </p:pic>
      <p:pic>
        <p:nvPicPr>
          <p:cNvPr id="21" name="Grafik 20">
            <a:extLst>
              <a:ext uri="{FF2B5EF4-FFF2-40B4-BE49-F238E27FC236}">
                <a16:creationId xmlns:a16="http://schemas.microsoft.com/office/drawing/2014/main" id="{30CA4A83-6E24-67D3-D389-8CD3F55F7E48}"/>
              </a:ext>
            </a:extLst>
          </p:cNvPr>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9532728" y="-21982"/>
            <a:ext cx="1671036" cy="601327"/>
          </a:xfrm>
          <a:prstGeom prst="rect">
            <a:avLst/>
          </a:prstGeom>
        </p:spPr>
      </p:pic>
      <p:pic>
        <p:nvPicPr>
          <p:cNvPr id="27" name="Grafik 26">
            <a:extLst>
              <a:ext uri="{FF2B5EF4-FFF2-40B4-BE49-F238E27FC236}">
                <a16:creationId xmlns:a16="http://schemas.microsoft.com/office/drawing/2014/main" id="{1B593314-2262-49E7-384C-0CFC96E93898}"/>
              </a:ext>
            </a:extLst>
          </p:cNvPr>
          <p:cNvPicPr>
            <a:picLocks noChangeAspect="1"/>
          </p:cNvPicPr>
          <p:nvPr userDrawn="1"/>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11275596" y="141169"/>
            <a:ext cx="820118" cy="328869"/>
          </a:xfrm>
          <a:prstGeom prst="rect">
            <a:avLst/>
          </a:prstGeom>
        </p:spPr>
      </p:pic>
      <p:sp>
        <p:nvSpPr>
          <p:cNvPr id="14" name="Textfeld 13">
            <a:extLst>
              <a:ext uri="{FF2B5EF4-FFF2-40B4-BE49-F238E27FC236}">
                <a16:creationId xmlns:a16="http://schemas.microsoft.com/office/drawing/2014/main" id="{EB0AF0E0-B57F-1553-4953-7CB1991E9F2F}"/>
              </a:ext>
            </a:extLst>
          </p:cNvPr>
          <p:cNvSpPr txBox="1"/>
          <p:nvPr userDrawn="1"/>
        </p:nvSpPr>
        <p:spPr>
          <a:xfrm>
            <a:off x="8839200" y="6364422"/>
            <a:ext cx="3256514" cy="415498"/>
          </a:xfrm>
          <a:prstGeom prst="rect">
            <a:avLst/>
          </a:prstGeom>
          <a:noFill/>
        </p:spPr>
        <p:txBody>
          <a:bodyPr wrap="square">
            <a:spAutoFit/>
          </a:bodyPr>
          <a:lstStyle/>
          <a:p>
            <a:pPr marL="0" marR="0" lvl="0" indent="0" algn="r" rtl="0">
              <a:lnSpc>
                <a:spcPct val="100000"/>
              </a:lnSpc>
              <a:spcBef>
                <a:spcPts val="0"/>
              </a:spcBef>
              <a:spcAft>
                <a:spcPts val="0"/>
              </a:spcAft>
              <a:buClr>
                <a:srgbClr val="000000"/>
              </a:buClr>
              <a:buSzPts val="800"/>
              <a:buFont typeface="Arial"/>
              <a:buNone/>
            </a:pPr>
            <a:r>
              <a:rPr lang="de-AT" sz="500" b="0" i="0" u="none" strike="noStrike" cap="none" noProof="0" dirty="0">
                <a:solidFill>
                  <a:srgbClr val="7F7F7F"/>
                </a:solidFill>
                <a:latin typeface="Calibri"/>
                <a:ea typeface="Calibri"/>
                <a:cs typeface="Calibri"/>
                <a:sym typeface="Calibri"/>
              </a:rPr>
              <a:t>„</a:t>
            </a:r>
            <a:r>
              <a:rPr lang="de-DE" sz="500" b="0" i="0" u="none" strike="noStrike" cap="none" noProof="0" dirty="0">
                <a:solidFill>
                  <a:srgbClr val="7F7F7F"/>
                </a:solidFill>
                <a:latin typeface="Calibri"/>
                <a:ea typeface="Calibri"/>
                <a:cs typeface="Calibri"/>
                <a:sym typeface="Calibri"/>
              </a:rPr>
              <a:t>Technologien und Innovationen für die Klimaneutrale Stadt 2022“</a:t>
            </a:r>
            <a:r>
              <a:rPr lang="de-AT" sz="500" b="0" i="0" u="none" strike="noStrike" cap="none" noProof="0" dirty="0">
                <a:solidFill>
                  <a:srgbClr val="7F7F7F"/>
                </a:solidFill>
                <a:latin typeface="Calibri"/>
                <a:ea typeface="Calibri"/>
                <a:cs typeface="Calibri"/>
                <a:sym typeface="Calibri"/>
              </a:rPr>
              <a:t> ist ein Forschungs- und Technologieprogramm des Bundesministeriums für Klimaschutz, Umwelt, Energie, Mobilität, Innovation und Technologie. Es wird im Auftrag des BMK von der Österreichischen Forschungsförderungsgesellschaft gemeinsam mit der Austria Wirtschaftsservice Gesellschaft mbH und der Österreichischen Gesellschaft für Umwelt und Technik (ÖGUT) abgewickelt.</a:t>
            </a:r>
          </a:p>
        </p:txBody>
      </p:sp>
      <p:sp>
        <p:nvSpPr>
          <p:cNvPr id="23" name="Oval 22">
            <a:extLst>
              <a:ext uri="{FF2B5EF4-FFF2-40B4-BE49-F238E27FC236}">
                <a16:creationId xmlns:a16="http://schemas.microsoft.com/office/drawing/2014/main" id="{A8444532-D579-23EC-F3B4-4F9C818B3131}"/>
              </a:ext>
            </a:extLst>
          </p:cNvPr>
          <p:cNvSpPr/>
          <p:nvPr userDrawn="1"/>
        </p:nvSpPr>
        <p:spPr>
          <a:xfrm>
            <a:off x="6908821" y="6341199"/>
            <a:ext cx="447238" cy="457200"/>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pic>
        <p:nvPicPr>
          <p:cNvPr id="22" name="Grafik 21">
            <a:extLst>
              <a:ext uri="{FF2B5EF4-FFF2-40B4-BE49-F238E27FC236}">
                <a16:creationId xmlns:a16="http://schemas.microsoft.com/office/drawing/2014/main" id="{D8BF4942-1571-28BC-019E-F88A6C58834B}"/>
              </a:ext>
            </a:extLst>
          </p:cNvPr>
          <p:cNvPicPr>
            <a:picLocks noChangeAspect="1"/>
          </p:cNvPicPr>
          <p:nvPr userDrawn="1"/>
        </p:nvPicPr>
        <p:blipFill>
          <a:blip r:embed="rId38">
            <a:extLst>
              <a:ext uri="{96DAC541-7B7A-43D3-8B79-37D633B846F1}">
                <asvg:svgBlip xmlns:asvg="http://schemas.microsoft.com/office/drawing/2016/SVG/main" r:embed="rId39"/>
              </a:ext>
            </a:extLst>
          </a:blip>
          <a:stretch>
            <a:fillRect/>
          </a:stretch>
        </p:blipFill>
        <p:spPr>
          <a:xfrm>
            <a:off x="6896645" y="6446369"/>
            <a:ext cx="468257" cy="234129"/>
          </a:xfrm>
          <a:prstGeom prst="rect">
            <a:avLst/>
          </a:prstGeom>
        </p:spPr>
      </p:pic>
    </p:spTree>
    <p:extLst>
      <p:ext uri="{BB962C8B-B14F-4D97-AF65-F5344CB8AC3E}">
        <p14:creationId xmlns:p14="http://schemas.microsoft.com/office/powerpoint/2010/main" val="469955450"/>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72" r:id="rId3"/>
    <p:sldLayoutId id="2147483662" r:id="rId4"/>
    <p:sldLayoutId id="2147483675" r:id="rId5"/>
    <p:sldLayoutId id="2147483664" r:id="rId6"/>
    <p:sldLayoutId id="2147483665" r:id="rId7"/>
    <p:sldLayoutId id="2147483666" r:id="rId8"/>
    <p:sldLayoutId id="2147483667" r:id="rId9"/>
    <p:sldLayoutId id="2147483668" r:id="rId10"/>
    <p:sldLayoutId id="2147483669" r:id="rId11"/>
    <p:sldLayoutId id="2147483673" r:id="rId12"/>
    <p:sldLayoutId id="2147483676" r:id="rId13"/>
    <p:sldLayoutId id="2147483674" r:id="rId14"/>
    <p:sldLayoutId id="2147483670" r:id="rId15"/>
    <p:sldLayoutId id="2147483671" r:id="rId16"/>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550" userDrawn="1">
          <p15:clr>
            <a:srgbClr val="F26B43"/>
          </p15:clr>
        </p15:guide>
        <p15:guide id="4" orient="horz" pos="3884" userDrawn="1">
          <p15:clr>
            <a:srgbClr val="F26B43"/>
          </p15:clr>
        </p15:guide>
        <p15:guide id="5" pos="325" userDrawn="1">
          <p15:clr>
            <a:srgbClr val="F26B43"/>
          </p15:clr>
        </p15:guide>
        <p15:guide id="6" pos="735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image" Target="../media/image28.jp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svg"/><Relationship Id="rId3" Type="http://schemas.openxmlformats.org/officeDocument/2006/relationships/image" Target="../media/image29.jpg"/><Relationship Id="rId7" Type="http://schemas.openxmlformats.org/officeDocument/2006/relationships/image" Target="../media/image31.png"/><Relationship Id="rId12" Type="http://schemas.openxmlformats.org/officeDocument/2006/relationships/image" Target="../media/image36.svg"/><Relationship Id="rId17" Type="http://schemas.openxmlformats.org/officeDocument/2006/relationships/image" Target="../media/image41.png"/><Relationship Id="rId2" Type="http://schemas.openxmlformats.org/officeDocument/2006/relationships/hyperlink" Target="https://v-gbk.org/" TargetMode="External"/><Relationship Id="rId16" Type="http://schemas.openxmlformats.org/officeDocument/2006/relationships/image" Target="../media/image40.svg"/><Relationship Id="rId1" Type="http://schemas.openxmlformats.org/officeDocument/2006/relationships/slideLayout" Target="../slideLayouts/slideLayout4.xml"/><Relationship Id="rId6" Type="http://schemas.openxmlformats.org/officeDocument/2006/relationships/image" Target="../media/image30.jpg"/><Relationship Id="rId11" Type="http://schemas.openxmlformats.org/officeDocument/2006/relationships/image" Target="../media/image35.png"/><Relationship Id="rId5" Type="http://schemas.openxmlformats.org/officeDocument/2006/relationships/hyperlink" Target="https://v-gbk.org/summer-school-2025/" TargetMode="External"/><Relationship Id="rId15" Type="http://schemas.openxmlformats.org/officeDocument/2006/relationships/image" Target="../media/image39.png"/><Relationship Id="rId10" Type="http://schemas.openxmlformats.org/officeDocument/2006/relationships/image" Target="../media/image34.svg"/><Relationship Id="rId4" Type="http://schemas.openxmlformats.org/officeDocument/2006/relationships/hyperlink" Target="mailto:verein@v-gbk.org" TargetMode="External"/><Relationship Id="rId9" Type="http://schemas.openxmlformats.org/officeDocument/2006/relationships/image" Target="../media/image33.png"/><Relationship Id="rId14" Type="http://schemas.openxmlformats.org/officeDocument/2006/relationships/image" Target="../media/image3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bgerundetes Rechteck 15">
            <a:extLst>
              <a:ext uri="{FF2B5EF4-FFF2-40B4-BE49-F238E27FC236}">
                <a16:creationId xmlns:a16="http://schemas.microsoft.com/office/drawing/2014/main" id="{48D10C79-56C6-5A09-F2E9-4FB99D5FE7EF}"/>
              </a:ext>
            </a:extLst>
          </p:cNvPr>
          <p:cNvSpPr/>
          <p:nvPr/>
        </p:nvSpPr>
        <p:spPr>
          <a:xfrm>
            <a:off x="659052" y="1475900"/>
            <a:ext cx="10398440" cy="7268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DD882F30-A449-5373-88BA-4CE83C91155A}"/>
              </a:ext>
            </a:extLst>
          </p:cNvPr>
          <p:cNvSpPr>
            <a:spLocks noGrp="1"/>
          </p:cNvSpPr>
          <p:nvPr>
            <p:ph type="title"/>
          </p:nvPr>
        </p:nvSpPr>
        <p:spPr/>
        <p:txBody>
          <a:bodyPr>
            <a:noAutofit/>
          </a:bodyPr>
          <a:lstStyle/>
          <a:p>
            <a:r>
              <a:rPr lang="de-DE" sz="3600" dirty="0"/>
              <a:t>Summer School 2025 – BIM in der Landschaftsarchitektur </a:t>
            </a:r>
          </a:p>
        </p:txBody>
      </p:sp>
      <p:sp>
        <p:nvSpPr>
          <p:cNvPr id="3" name="Inhaltsplatzhalter 2">
            <a:extLst>
              <a:ext uri="{FF2B5EF4-FFF2-40B4-BE49-F238E27FC236}">
                <a16:creationId xmlns:a16="http://schemas.microsoft.com/office/drawing/2014/main" id="{1BB46567-B250-F30F-B6CA-A648928C0C3E}"/>
              </a:ext>
            </a:extLst>
          </p:cNvPr>
          <p:cNvSpPr>
            <a:spLocks noGrp="1"/>
          </p:cNvSpPr>
          <p:nvPr>
            <p:ph idx="1"/>
          </p:nvPr>
        </p:nvSpPr>
        <p:spPr>
          <a:xfrm>
            <a:off x="554753" y="2377020"/>
            <a:ext cx="5400338" cy="3412337"/>
          </a:xfrm>
        </p:spPr>
        <p:txBody>
          <a:bodyPr/>
          <a:lstStyle/>
          <a:p>
            <a:pPr marL="0" indent="0">
              <a:buNone/>
            </a:pPr>
            <a:r>
              <a:rPr lang="de-AT" b="1" dirty="0"/>
              <a:t>Ziel:</a:t>
            </a:r>
            <a:r>
              <a:rPr lang="de-AT" dirty="0"/>
              <a:t> Erlernen und Anwenden von BIM-Techniken in der Landschaftsarchitektur </a:t>
            </a:r>
          </a:p>
          <a:p>
            <a:pPr marL="0" indent="0">
              <a:buNone/>
            </a:pPr>
            <a:r>
              <a:rPr lang="de-AT" b="1" dirty="0"/>
              <a:t>Datum &amp; Ort:</a:t>
            </a:r>
            <a:r>
              <a:rPr lang="de-AT" dirty="0"/>
              <a:t> 30. Juni bis 11. Juli 2025 in Wien &amp; Graz</a:t>
            </a:r>
          </a:p>
          <a:p>
            <a:pPr marL="0" indent="0">
              <a:buNone/>
            </a:pPr>
            <a:r>
              <a:rPr lang="de-AT" b="1" dirty="0"/>
              <a:t>Anforderungsprofil:</a:t>
            </a:r>
            <a:r>
              <a:rPr lang="de-AT" dirty="0"/>
              <a:t>  Studierende ab dem 4. B.Sc. Semester* mit Grundkenntnissen in 3D Modellierung sowie ArchiCAD oder/oder Vectorworks Kenntnisse</a:t>
            </a:r>
          </a:p>
          <a:p>
            <a:pPr marL="0" indent="0">
              <a:buNone/>
            </a:pPr>
            <a:r>
              <a:rPr lang="de-AT" b="1" dirty="0"/>
              <a:t>Kosten: </a:t>
            </a:r>
            <a:r>
              <a:rPr lang="de-AT" dirty="0"/>
              <a:t>250 Euro</a:t>
            </a:r>
            <a:endParaRPr lang="de-DE" dirty="0"/>
          </a:p>
        </p:txBody>
      </p:sp>
      <p:sp>
        <p:nvSpPr>
          <p:cNvPr id="4" name="Titel 1">
            <a:extLst>
              <a:ext uri="{FF2B5EF4-FFF2-40B4-BE49-F238E27FC236}">
                <a16:creationId xmlns:a16="http://schemas.microsoft.com/office/drawing/2014/main" id="{1440AE83-F34F-4276-DDB5-F21BA4118D0C}"/>
              </a:ext>
            </a:extLst>
          </p:cNvPr>
          <p:cNvSpPr txBox="1">
            <a:spLocks/>
          </p:cNvSpPr>
          <p:nvPr/>
        </p:nvSpPr>
        <p:spPr>
          <a:xfrm>
            <a:off x="659052" y="1554985"/>
            <a:ext cx="11082494" cy="5862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marL="0" indent="0">
              <a:buNone/>
            </a:pPr>
            <a:r>
              <a:rPr lang="de-AT" sz="2400" dirty="0">
                <a:solidFill>
                  <a:schemeClr val="bg1"/>
                </a:solidFill>
              </a:rPr>
              <a:t>Erlebe praxisorientierte Einblicke in die Freiraumgestaltung mit Building Information Modeling (BIM)</a:t>
            </a:r>
            <a:endParaRPr lang="de-DE" sz="2400" dirty="0">
              <a:solidFill>
                <a:schemeClr val="bg1"/>
              </a:solidFill>
            </a:endParaRPr>
          </a:p>
        </p:txBody>
      </p:sp>
      <p:sp>
        <p:nvSpPr>
          <p:cNvPr id="5" name="Titel 1">
            <a:extLst>
              <a:ext uri="{FF2B5EF4-FFF2-40B4-BE49-F238E27FC236}">
                <a16:creationId xmlns:a16="http://schemas.microsoft.com/office/drawing/2014/main" id="{BE927238-9DBC-DBE6-C0B7-1B4B4B8706DC}"/>
              </a:ext>
            </a:extLst>
          </p:cNvPr>
          <p:cNvSpPr txBox="1">
            <a:spLocks/>
          </p:cNvSpPr>
          <p:nvPr/>
        </p:nvSpPr>
        <p:spPr>
          <a:xfrm>
            <a:off x="554753" y="5789357"/>
            <a:ext cx="11082494" cy="5862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marL="0" indent="0">
              <a:buNone/>
            </a:pPr>
            <a:r>
              <a:rPr lang="de-AT" sz="1200" dirty="0">
                <a:solidFill>
                  <a:schemeClr val="tx1"/>
                </a:solidFill>
                <a:latin typeface="+mn-lt"/>
              </a:rPr>
              <a:t>*Landschaftsarchitektur und Landschaftsplanung, Architektur, Bauingenieurwesen oder vergleichbare Studiengänge</a:t>
            </a:r>
            <a:endParaRPr lang="de-DE" sz="1200" dirty="0">
              <a:solidFill>
                <a:schemeClr val="tx1"/>
              </a:solidFill>
              <a:latin typeface="+mn-lt"/>
            </a:endParaRPr>
          </a:p>
        </p:txBody>
      </p:sp>
      <p:pic>
        <p:nvPicPr>
          <p:cNvPr id="1030" name="Picture 6">
            <a:extLst>
              <a:ext uri="{FF2B5EF4-FFF2-40B4-BE49-F238E27FC236}">
                <a16:creationId xmlns:a16="http://schemas.microsoft.com/office/drawing/2014/main" id="{C9DFE64C-B186-D248-8393-545D5C91D9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943" t="470" r="10952" b="22424"/>
          <a:stretch/>
        </p:blipFill>
        <p:spPr bwMode="auto">
          <a:xfrm>
            <a:off x="9272016" y="4019699"/>
            <a:ext cx="2232079" cy="1680645"/>
          </a:xfrm>
          <a:prstGeom prst="rect">
            <a:avLst/>
          </a:prstGeom>
          <a:noFill/>
          <a:extLst>
            <a:ext uri="{909E8E84-426E-40DD-AFC4-6F175D3DCCD1}">
              <a14:hiddenFill xmlns:a14="http://schemas.microsoft.com/office/drawing/2010/main">
                <a:solidFill>
                  <a:srgbClr val="FFFFFF"/>
                </a:solidFill>
              </a14:hiddenFill>
            </a:ext>
          </a:extLst>
        </p:spPr>
      </p:pic>
      <p:pic>
        <p:nvPicPr>
          <p:cNvPr id="15" name="Grafik 14">
            <a:extLst>
              <a:ext uri="{FF2B5EF4-FFF2-40B4-BE49-F238E27FC236}">
                <a16:creationId xmlns:a16="http://schemas.microsoft.com/office/drawing/2014/main" id="{61E91800-799D-AD50-C00C-8459C0DFA586}"/>
              </a:ext>
            </a:extLst>
          </p:cNvPr>
          <p:cNvPicPr>
            <a:picLocks noChangeAspect="1"/>
          </p:cNvPicPr>
          <p:nvPr/>
        </p:nvPicPr>
        <p:blipFill>
          <a:blip r:embed="rId3"/>
          <a:srcRect l="5414" t="4443"/>
          <a:stretch/>
        </p:blipFill>
        <p:spPr>
          <a:xfrm>
            <a:off x="5955091" y="2357560"/>
            <a:ext cx="2436059" cy="1849134"/>
          </a:xfrm>
          <a:prstGeom prst="rect">
            <a:avLst/>
          </a:prstGeom>
        </p:spPr>
      </p:pic>
      <p:pic>
        <p:nvPicPr>
          <p:cNvPr id="8" name="Grafik 7">
            <a:extLst>
              <a:ext uri="{FF2B5EF4-FFF2-40B4-BE49-F238E27FC236}">
                <a16:creationId xmlns:a16="http://schemas.microsoft.com/office/drawing/2014/main" id="{612D2079-0AEC-30C9-48D6-E67C57243240}"/>
              </a:ext>
            </a:extLst>
          </p:cNvPr>
          <p:cNvPicPr>
            <a:picLocks noChangeAspect="1"/>
          </p:cNvPicPr>
          <p:nvPr/>
        </p:nvPicPr>
        <p:blipFill>
          <a:blip r:embed="rId4"/>
          <a:srcRect l="-10507" t="-13958" r="4368" b="-893"/>
          <a:stretch/>
        </p:blipFill>
        <p:spPr>
          <a:xfrm>
            <a:off x="8268981" y="2141234"/>
            <a:ext cx="3235113" cy="1939963"/>
          </a:xfrm>
          <a:prstGeom prst="rect">
            <a:avLst/>
          </a:prstGeom>
        </p:spPr>
      </p:pic>
      <p:pic>
        <p:nvPicPr>
          <p:cNvPr id="6" name="Grafik 5">
            <a:extLst>
              <a:ext uri="{FF2B5EF4-FFF2-40B4-BE49-F238E27FC236}">
                <a16:creationId xmlns:a16="http://schemas.microsoft.com/office/drawing/2014/main" id="{43D6E801-2EA6-8D14-05DC-F3CBC53E9A19}"/>
              </a:ext>
            </a:extLst>
          </p:cNvPr>
          <p:cNvPicPr>
            <a:picLocks noChangeAspect="1"/>
          </p:cNvPicPr>
          <p:nvPr/>
        </p:nvPicPr>
        <p:blipFill>
          <a:blip r:embed="rId5"/>
          <a:srcRect l="4476" t="21385" r="8277" b="11901"/>
          <a:stretch/>
        </p:blipFill>
        <p:spPr>
          <a:xfrm>
            <a:off x="5955091" y="4339276"/>
            <a:ext cx="3124363" cy="1345421"/>
          </a:xfrm>
          <a:prstGeom prst="rect">
            <a:avLst/>
          </a:prstGeom>
        </p:spPr>
      </p:pic>
    </p:spTree>
    <p:extLst>
      <p:ext uri="{BB962C8B-B14F-4D97-AF65-F5344CB8AC3E}">
        <p14:creationId xmlns:p14="http://schemas.microsoft.com/office/powerpoint/2010/main" val="3868876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bgerundetes Rechteck 12">
            <a:extLst>
              <a:ext uri="{FF2B5EF4-FFF2-40B4-BE49-F238E27FC236}">
                <a16:creationId xmlns:a16="http://schemas.microsoft.com/office/drawing/2014/main" id="{AC7DE2D8-C507-AC66-D0A8-F55CD3E93E07}"/>
              </a:ext>
            </a:extLst>
          </p:cNvPr>
          <p:cNvSpPr/>
          <p:nvPr/>
        </p:nvSpPr>
        <p:spPr>
          <a:xfrm>
            <a:off x="1376978" y="4587397"/>
            <a:ext cx="4519059" cy="40207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Abgerundetes Rechteck 26">
            <a:extLst>
              <a:ext uri="{FF2B5EF4-FFF2-40B4-BE49-F238E27FC236}">
                <a16:creationId xmlns:a16="http://schemas.microsoft.com/office/drawing/2014/main" id="{99F282C5-FC00-8FA1-FFD2-CA453FA8EE14}"/>
              </a:ext>
            </a:extLst>
          </p:cNvPr>
          <p:cNvSpPr/>
          <p:nvPr/>
        </p:nvSpPr>
        <p:spPr>
          <a:xfrm>
            <a:off x="1391613" y="3591592"/>
            <a:ext cx="4519059" cy="40207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Abgerundetes Rechteck 27">
            <a:extLst>
              <a:ext uri="{FF2B5EF4-FFF2-40B4-BE49-F238E27FC236}">
                <a16:creationId xmlns:a16="http://schemas.microsoft.com/office/drawing/2014/main" id="{F0504593-3685-F549-9F81-27A1D8DE689D}"/>
              </a:ext>
            </a:extLst>
          </p:cNvPr>
          <p:cNvSpPr/>
          <p:nvPr/>
        </p:nvSpPr>
        <p:spPr>
          <a:xfrm>
            <a:off x="1384730" y="4097848"/>
            <a:ext cx="4519059" cy="40207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Abgerundetes Rechteck 25">
            <a:extLst>
              <a:ext uri="{FF2B5EF4-FFF2-40B4-BE49-F238E27FC236}">
                <a16:creationId xmlns:a16="http://schemas.microsoft.com/office/drawing/2014/main" id="{5046EC3B-94CB-C92D-35E0-507C8FD9D69B}"/>
              </a:ext>
            </a:extLst>
          </p:cNvPr>
          <p:cNvSpPr/>
          <p:nvPr/>
        </p:nvSpPr>
        <p:spPr>
          <a:xfrm>
            <a:off x="1384730" y="3091976"/>
            <a:ext cx="4519059" cy="40207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Abgerundetes Rechteck 24">
            <a:extLst>
              <a:ext uri="{FF2B5EF4-FFF2-40B4-BE49-F238E27FC236}">
                <a16:creationId xmlns:a16="http://schemas.microsoft.com/office/drawing/2014/main" id="{2DD35727-66DF-CDE1-FC1F-58475C1A5A36}"/>
              </a:ext>
            </a:extLst>
          </p:cNvPr>
          <p:cNvSpPr/>
          <p:nvPr/>
        </p:nvSpPr>
        <p:spPr>
          <a:xfrm>
            <a:off x="1391613" y="2583042"/>
            <a:ext cx="4519059" cy="40207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Abgerundetes Rechteck 23">
            <a:extLst>
              <a:ext uri="{FF2B5EF4-FFF2-40B4-BE49-F238E27FC236}">
                <a16:creationId xmlns:a16="http://schemas.microsoft.com/office/drawing/2014/main" id="{6AF29C1C-694A-B7A0-AA5A-22F4A28F5D0F}"/>
              </a:ext>
            </a:extLst>
          </p:cNvPr>
          <p:cNvSpPr/>
          <p:nvPr/>
        </p:nvSpPr>
        <p:spPr>
          <a:xfrm>
            <a:off x="1378571" y="2088228"/>
            <a:ext cx="4519059" cy="40207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9D48160B-B3E4-B928-6CAE-95045FC3B5C5}"/>
              </a:ext>
            </a:extLst>
          </p:cNvPr>
          <p:cNvSpPr>
            <a:spLocks noGrp="1"/>
          </p:cNvSpPr>
          <p:nvPr>
            <p:ph type="title"/>
          </p:nvPr>
        </p:nvSpPr>
        <p:spPr/>
        <p:txBody>
          <a:bodyPr>
            <a:noAutofit/>
          </a:bodyPr>
          <a:lstStyle/>
          <a:p>
            <a:r>
              <a:rPr lang="de-DE" sz="3600" dirty="0"/>
              <a:t>Summer School 2025 – BIM in der Landschaftsarchitektur </a:t>
            </a:r>
          </a:p>
        </p:txBody>
      </p:sp>
      <p:sp>
        <p:nvSpPr>
          <p:cNvPr id="5" name="Titel 1">
            <a:extLst>
              <a:ext uri="{FF2B5EF4-FFF2-40B4-BE49-F238E27FC236}">
                <a16:creationId xmlns:a16="http://schemas.microsoft.com/office/drawing/2014/main" id="{95ECD47A-8045-F997-4A79-A2A5823DE253}"/>
              </a:ext>
            </a:extLst>
          </p:cNvPr>
          <p:cNvSpPr txBox="1">
            <a:spLocks/>
          </p:cNvSpPr>
          <p:nvPr/>
        </p:nvSpPr>
        <p:spPr>
          <a:xfrm>
            <a:off x="562734" y="1521824"/>
            <a:ext cx="11082494" cy="5862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marL="0" indent="0">
              <a:buNone/>
            </a:pPr>
            <a:r>
              <a:rPr lang="de-AT" sz="2400" dirty="0"/>
              <a:t>Das erwartet euch:</a:t>
            </a:r>
            <a:endParaRPr lang="de-DE" sz="2400" dirty="0"/>
          </a:p>
        </p:txBody>
      </p:sp>
      <p:sp>
        <p:nvSpPr>
          <p:cNvPr id="20" name="Textfeld 19">
            <a:extLst>
              <a:ext uri="{FF2B5EF4-FFF2-40B4-BE49-F238E27FC236}">
                <a16:creationId xmlns:a16="http://schemas.microsoft.com/office/drawing/2014/main" id="{F3AFA155-8526-C0F0-0767-E474DC5AD94B}"/>
              </a:ext>
            </a:extLst>
          </p:cNvPr>
          <p:cNvSpPr txBox="1"/>
          <p:nvPr/>
        </p:nvSpPr>
        <p:spPr>
          <a:xfrm>
            <a:off x="1427396" y="2135916"/>
            <a:ext cx="4953953" cy="2862322"/>
          </a:xfrm>
          <a:prstGeom prst="rect">
            <a:avLst/>
          </a:prstGeom>
          <a:noFill/>
        </p:spPr>
        <p:txBody>
          <a:bodyPr wrap="square" rtlCol="0">
            <a:spAutoFit/>
          </a:bodyPr>
          <a:lstStyle/>
          <a:p>
            <a:r>
              <a:rPr lang="de-DE" sz="1600" dirty="0">
                <a:solidFill>
                  <a:schemeClr val="bg1"/>
                </a:solidFill>
              </a:rPr>
              <a:t>Exkursionen</a:t>
            </a:r>
          </a:p>
          <a:p>
            <a:endParaRPr lang="de-DE" sz="1700" dirty="0">
              <a:solidFill>
                <a:schemeClr val="bg1"/>
              </a:solidFill>
            </a:endParaRPr>
          </a:p>
          <a:p>
            <a:r>
              <a:rPr lang="de-DE" sz="1600" dirty="0">
                <a:solidFill>
                  <a:schemeClr val="bg1"/>
                </a:solidFill>
              </a:rPr>
              <a:t>Ausbau des persönlichen fachlichen Netzwerks</a:t>
            </a:r>
          </a:p>
          <a:p>
            <a:endParaRPr lang="de-DE" sz="1700" dirty="0">
              <a:solidFill>
                <a:schemeClr val="bg1"/>
              </a:solidFill>
            </a:endParaRPr>
          </a:p>
          <a:p>
            <a:r>
              <a:rPr lang="de-DE" sz="1600" dirty="0">
                <a:solidFill>
                  <a:schemeClr val="bg1"/>
                </a:solidFill>
              </a:rPr>
              <a:t>Durchführung eines eigenen BIM Projekts</a:t>
            </a:r>
          </a:p>
          <a:p>
            <a:br>
              <a:rPr lang="de-DE" sz="1600" dirty="0">
                <a:solidFill>
                  <a:schemeClr val="bg1"/>
                </a:solidFill>
              </a:rPr>
            </a:br>
            <a:r>
              <a:rPr lang="de-DE" sz="1600" dirty="0">
                <a:solidFill>
                  <a:schemeClr val="bg1"/>
                </a:solidFill>
              </a:rPr>
              <a:t>Kostenübernahme der Building Smart Zertifizierung</a:t>
            </a:r>
          </a:p>
          <a:p>
            <a:endParaRPr lang="de-DE" sz="1600" dirty="0">
              <a:solidFill>
                <a:schemeClr val="bg1"/>
              </a:solidFill>
            </a:endParaRPr>
          </a:p>
          <a:p>
            <a:r>
              <a:rPr lang="de-DE" sz="1700" dirty="0">
                <a:solidFill>
                  <a:schemeClr val="bg1"/>
                </a:solidFill>
              </a:rPr>
              <a:t>3 </a:t>
            </a:r>
            <a:r>
              <a:rPr lang="de-DE" sz="1700" dirty="0" err="1">
                <a:solidFill>
                  <a:schemeClr val="bg1"/>
                </a:solidFill>
              </a:rPr>
              <a:t>Ects</a:t>
            </a:r>
            <a:r>
              <a:rPr lang="de-DE" sz="1700" dirty="0">
                <a:solidFill>
                  <a:schemeClr val="bg1"/>
                </a:solidFill>
              </a:rPr>
              <a:t> </a:t>
            </a:r>
          </a:p>
          <a:p>
            <a:endParaRPr lang="de-DE" sz="1700" dirty="0">
              <a:solidFill>
                <a:schemeClr val="bg1"/>
              </a:solidFill>
            </a:endParaRPr>
          </a:p>
          <a:p>
            <a:r>
              <a:rPr lang="de-DE" sz="1600" dirty="0">
                <a:solidFill>
                  <a:schemeClr val="bg1"/>
                </a:solidFill>
              </a:rPr>
              <a:t>u.v.m.</a:t>
            </a:r>
          </a:p>
        </p:txBody>
      </p:sp>
      <p:pic>
        <p:nvPicPr>
          <p:cNvPr id="32" name="Grafik 31">
            <a:hlinkClick r:id="rId2"/>
            <a:extLst>
              <a:ext uri="{FF2B5EF4-FFF2-40B4-BE49-F238E27FC236}">
                <a16:creationId xmlns:a16="http://schemas.microsoft.com/office/drawing/2014/main" id="{4D5ED9DF-74A0-23D7-1AEA-54B2F80AA8E5}"/>
              </a:ext>
            </a:extLst>
          </p:cNvPr>
          <p:cNvPicPr>
            <a:picLocks noChangeAspect="1"/>
          </p:cNvPicPr>
          <p:nvPr/>
        </p:nvPicPr>
        <p:blipFill>
          <a:blip r:embed="rId3"/>
          <a:stretch>
            <a:fillRect/>
          </a:stretch>
        </p:blipFill>
        <p:spPr>
          <a:xfrm>
            <a:off x="612789" y="5097422"/>
            <a:ext cx="1520991" cy="759780"/>
          </a:xfrm>
          <a:prstGeom prst="rect">
            <a:avLst/>
          </a:prstGeom>
        </p:spPr>
      </p:pic>
      <p:sp>
        <p:nvSpPr>
          <p:cNvPr id="33" name="Textfeld 32">
            <a:extLst>
              <a:ext uri="{FF2B5EF4-FFF2-40B4-BE49-F238E27FC236}">
                <a16:creationId xmlns:a16="http://schemas.microsoft.com/office/drawing/2014/main" id="{ED453922-67AD-6746-9DE6-BAC8FD9E78CE}"/>
              </a:ext>
            </a:extLst>
          </p:cNvPr>
          <p:cNvSpPr txBox="1"/>
          <p:nvPr/>
        </p:nvSpPr>
        <p:spPr>
          <a:xfrm>
            <a:off x="2142567" y="5112446"/>
            <a:ext cx="3761222" cy="338554"/>
          </a:xfrm>
          <a:prstGeom prst="rect">
            <a:avLst/>
          </a:prstGeom>
          <a:noFill/>
        </p:spPr>
        <p:txBody>
          <a:bodyPr wrap="none" rtlCol="0">
            <a:spAutoFit/>
          </a:bodyPr>
          <a:lstStyle/>
          <a:p>
            <a:r>
              <a:rPr lang="de-DE" sz="1600" dirty="0"/>
              <a:t>Verein zur Förderung der grünen Baukultur</a:t>
            </a:r>
          </a:p>
        </p:txBody>
      </p:sp>
      <p:sp>
        <p:nvSpPr>
          <p:cNvPr id="34" name="Textfeld 33">
            <a:extLst>
              <a:ext uri="{FF2B5EF4-FFF2-40B4-BE49-F238E27FC236}">
                <a16:creationId xmlns:a16="http://schemas.microsoft.com/office/drawing/2014/main" id="{AC4439B4-133E-5B28-2128-C6E216CFE2FB}"/>
              </a:ext>
            </a:extLst>
          </p:cNvPr>
          <p:cNvSpPr txBox="1"/>
          <p:nvPr/>
        </p:nvSpPr>
        <p:spPr>
          <a:xfrm>
            <a:off x="2168827" y="5358390"/>
            <a:ext cx="3577774" cy="584775"/>
          </a:xfrm>
          <a:prstGeom prst="rect">
            <a:avLst/>
          </a:prstGeom>
          <a:noFill/>
        </p:spPr>
        <p:txBody>
          <a:bodyPr wrap="none" rtlCol="0">
            <a:spAutoFit/>
          </a:bodyPr>
          <a:lstStyle/>
          <a:p>
            <a:r>
              <a:rPr lang="de-DE" sz="1600" dirty="0">
                <a:hlinkClick r:id="rId4"/>
              </a:rPr>
              <a:t>verein@v-gbk.org</a:t>
            </a:r>
            <a:endParaRPr lang="de-DE" sz="1600" dirty="0"/>
          </a:p>
          <a:p>
            <a:r>
              <a:rPr lang="de-DE" sz="1600" dirty="0">
                <a:hlinkClick r:id="rId5"/>
              </a:rPr>
              <a:t>https://v-gbk.org/summer-school-2025/</a:t>
            </a:r>
            <a:r>
              <a:rPr lang="de-DE" sz="1600" dirty="0"/>
              <a:t> </a:t>
            </a:r>
          </a:p>
        </p:txBody>
      </p:sp>
      <p:sp>
        <p:nvSpPr>
          <p:cNvPr id="35" name="Textfeld 34">
            <a:extLst>
              <a:ext uri="{FF2B5EF4-FFF2-40B4-BE49-F238E27FC236}">
                <a16:creationId xmlns:a16="http://schemas.microsoft.com/office/drawing/2014/main" id="{8E7AD8B5-8C8E-FC70-A230-3C04AD7E2D80}"/>
              </a:ext>
            </a:extLst>
          </p:cNvPr>
          <p:cNvSpPr txBox="1"/>
          <p:nvPr/>
        </p:nvSpPr>
        <p:spPr>
          <a:xfrm>
            <a:off x="4356803" y="6012879"/>
            <a:ext cx="1778949" cy="338554"/>
          </a:xfrm>
          <a:prstGeom prst="rect">
            <a:avLst/>
          </a:prstGeom>
          <a:noFill/>
        </p:spPr>
        <p:txBody>
          <a:bodyPr wrap="none" rtlCol="0">
            <a:spAutoFit/>
          </a:bodyPr>
          <a:lstStyle/>
          <a:p>
            <a:r>
              <a:rPr lang="de-DE" sz="1600" dirty="0"/>
              <a:t>Anmeldung &amp; Infos</a:t>
            </a:r>
          </a:p>
        </p:txBody>
      </p:sp>
      <p:sp>
        <p:nvSpPr>
          <p:cNvPr id="39" name="Pfeil nach rechts 38">
            <a:extLst>
              <a:ext uri="{FF2B5EF4-FFF2-40B4-BE49-F238E27FC236}">
                <a16:creationId xmlns:a16="http://schemas.microsoft.com/office/drawing/2014/main" id="{AC5F6596-4011-388A-C44F-5DA8682BC096}"/>
              </a:ext>
            </a:extLst>
          </p:cNvPr>
          <p:cNvSpPr/>
          <p:nvPr/>
        </p:nvSpPr>
        <p:spPr>
          <a:xfrm rot="19010784">
            <a:off x="5650302" y="5592940"/>
            <a:ext cx="440432" cy="3239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555A8F81-8B77-B1DE-35F7-6356F8886DD9}"/>
              </a:ext>
            </a:extLst>
          </p:cNvPr>
          <p:cNvPicPr>
            <a:picLocks noChangeAspect="1"/>
          </p:cNvPicPr>
          <p:nvPr/>
        </p:nvPicPr>
        <p:blipFill>
          <a:blip r:embed="rId6"/>
          <a:srcRect l="18538" t="-437" r="8790" b="5477"/>
          <a:stretch/>
        </p:blipFill>
        <p:spPr>
          <a:xfrm>
            <a:off x="8686875" y="3868347"/>
            <a:ext cx="3068060" cy="2242234"/>
          </a:xfrm>
          <a:prstGeom prst="rect">
            <a:avLst/>
          </a:prstGeom>
        </p:spPr>
      </p:pic>
      <p:pic>
        <p:nvPicPr>
          <p:cNvPr id="8" name="Grafik 7">
            <a:extLst>
              <a:ext uri="{FF2B5EF4-FFF2-40B4-BE49-F238E27FC236}">
                <a16:creationId xmlns:a16="http://schemas.microsoft.com/office/drawing/2014/main" id="{7FA93748-D1BA-1BC6-F847-BC39B89E5FEE}"/>
              </a:ext>
            </a:extLst>
          </p:cNvPr>
          <p:cNvPicPr>
            <a:picLocks noChangeAspect="1"/>
          </p:cNvPicPr>
          <p:nvPr/>
        </p:nvPicPr>
        <p:blipFill>
          <a:blip r:embed="rId6"/>
          <a:srcRect l="7275" t="12174" r="2970" b="4088"/>
          <a:stretch/>
        </p:blipFill>
        <p:spPr>
          <a:xfrm>
            <a:off x="6203043" y="1882588"/>
            <a:ext cx="2483831" cy="1807952"/>
          </a:xfrm>
          <a:prstGeom prst="rect">
            <a:avLst/>
          </a:prstGeom>
        </p:spPr>
      </p:pic>
      <p:pic>
        <p:nvPicPr>
          <p:cNvPr id="12" name="Grafik 11">
            <a:extLst>
              <a:ext uri="{FF2B5EF4-FFF2-40B4-BE49-F238E27FC236}">
                <a16:creationId xmlns:a16="http://schemas.microsoft.com/office/drawing/2014/main" id="{0F436E5C-DB60-310A-355C-647104742947}"/>
              </a:ext>
            </a:extLst>
          </p:cNvPr>
          <p:cNvPicPr>
            <a:picLocks noChangeAspect="1"/>
          </p:cNvPicPr>
          <p:nvPr/>
        </p:nvPicPr>
        <p:blipFill>
          <a:blip r:embed="rId7"/>
          <a:stretch>
            <a:fillRect/>
          </a:stretch>
        </p:blipFill>
        <p:spPr>
          <a:xfrm>
            <a:off x="6224161" y="3868347"/>
            <a:ext cx="2285897" cy="2242234"/>
          </a:xfrm>
          <a:prstGeom prst="rect">
            <a:avLst/>
          </a:prstGeom>
        </p:spPr>
      </p:pic>
      <p:pic>
        <p:nvPicPr>
          <p:cNvPr id="14" name="Picture 8">
            <a:extLst>
              <a:ext uri="{FF2B5EF4-FFF2-40B4-BE49-F238E27FC236}">
                <a16:creationId xmlns:a16="http://schemas.microsoft.com/office/drawing/2014/main" id="{1E2106EA-C12C-E111-4F66-646449F3DD1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7679" t="-106" r="15417" b="2884"/>
          <a:stretch/>
        </p:blipFill>
        <p:spPr bwMode="auto">
          <a:xfrm>
            <a:off x="8851392" y="1882588"/>
            <a:ext cx="2903543" cy="1807952"/>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descr="Geld mit einfarbiger Füllung">
            <a:extLst>
              <a:ext uri="{FF2B5EF4-FFF2-40B4-BE49-F238E27FC236}">
                <a16:creationId xmlns:a16="http://schemas.microsoft.com/office/drawing/2014/main" id="{A7D30A2D-D1F9-6EBC-079E-F420DCD45F1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7596" y="3564029"/>
            <a:ext cx="457200" cy="457200"/>
          </a:xfrm>
          <a:prstGeom prst="rect">
            <a:avLst/>
          </a:prstGeom>
        </p:spPr>
      </p:pic>
      <p:pic>
        <p:nvPicPr>
          <p:cNvPr id="9" name="Grafik 8" descr="Abschlusshut mit einfarbiger Füllung">
            <a:extLst>
              <a:ext uri="{FF2B5EF4-FFF2-40B4-BE49-F238E27FC236}">
                <a16:creationId xmlns:a16="http://schemas.microsoft.com/office/drawing/2014/main" id="{855D7F15-0ECE-B7AD-1E40-03922EB5182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57596" y="4070285"/>
            <a:ext cx="457200" cy="457200"/>
          </a:xfrm>
          <a:prstGeom prst="rect">
            <a:avLst/>
          </a:prstGeom>
        </p:spPr>
      </p:pic>
      <p:pic>
        <p:nvPicPr>
          <p:cNvPr id="11" name="Grafik 10" descr="Verbindungen mit einfarbiger Füllung">
            <a:extLst>
              <a:ext uri="{FF2B5EF4-FFF2-40B4-BE49-F238E27FC236}">
                <a16:creationId xmlns:a16="http://schemas.microsoft.com/office/drawing/2014/main" id="{8C509256-B81A-DB75-310B-9D07CA53DA8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41005" y="2603089"/>
            <a:ext cx="486090" cy="486090"/>
          </a:xfrm>
          <a:prstGeom prst="rect">
            <a:avLst/>
          </a:prstGeom>
        </p:spPr>
      </p:pic>
      <p:pic>
        <p:nvPicPr>
          <p:cNvPr id="16" name="Grafik 15" descr="Waldszenerie mit einfarbiger Füllung">
            <a:extLst>
              <a:ext uri="{FF2B5EF4-FFF2-40B4-BE49-F238E27FC236}">
                <a16:creationId xmlns:a16="http://schemas.microsoft.com/office/drawing/2014/main" id="{55C7FEA2-D421-D541-A6DA-25BCBA179DD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98532" y="2056671"/>
            <a:ext cx="457200" cy="457200"/>
          </a:xfrm>
          <a:prstGeom prst="rect">
            <a:avLst/>
          </a:prstGeom>
        </p:spPr>
      </p:pic>
      <p:pic>
        <p:nvPicPr>
          <p:cNvPr id="18" name="Grafik 17" descr="Besprechung mit einfarbiger Füllung">
            <a:extLst>
              <a:ext uri="{FF2B5EF4-FFF2-40B4-BE49-F238E27FC236}">
                <a16:creationId xmlns:a16="http://schemas.microsoft.com/office/drawing/2014/main" id="{9D5F2174-632E-2732-6973-318FA1DDBF1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74824" y="3057773"/>
            <a:ext cx="457200" cy="457200"/>
          </a:xfrm>
          <a:prstGeom prst="rect">
            <a:avLst/>
          </a:prstGeom>
        </p:spPr>
      </p:pic>
    </p:spTree>
    <p:extLst>
      <p:ext uri="{BB962C8B-B14F-4D97-AF65-F5344CB8AC3E}">
        <p14:creationId xmlns:p14="http://schemas.microsoft.com/office/powerpoint/2010/main" val="3446027773"/>
      </p:ext>
    </p:extLst>
  </p:cSld>
  <p:clrMapOvr>
    <a:masterClrMapping/>
  </p:clrMapOvr>
</p:sld>
</file>

<file path=ppt/theme/theme1.xml><?xml version="1.0" encoding="utf-8"?>
<a:theme xmlns:a="http://schemas.openxmlformats.org/drawingml/2006/main" name="1_Office">
  <a:themeElements>
    <a:clrScheme name="GB2">
      <a:dk1>
        <a:sysClr val="windowText" lastClr="000000"/>
      </a:dk1>
      <a:lt1>
        <a:sysClr val="window" lastClr="FFFFFF"/>
      </a:lt1>
      <a:dk2>
        <a:srgbClr val="6C6C6C"/>
      </a:dk2>
      <a:lt2>
        <a:srgbClr val="D8D8D8"/>
      </a:lt2>
      <a:accent1>
        <a:srgbClr val="94AE47"/>
      </a:accent1>
      <a:accent2>
        <a:srgbClr val="D29173"/>
      </a:accent2>
      <a:accent3>
        <a:srgbClr val="A9A299"/>
      </a:accent3>
      <a:accent4>
        <a:srgbClr val="F2F0EB"/>
      </a:accent4>
      <a:accent5>
        <a:srgbClr val="CCDAA4"/>
      </a:accent5>
      <a:accent6>
        <a:srgbClr val="EACBBD"/>
      </a:accent6>
      <a:hlink>
        <a:srgbClr val="D29173"/>
      </a:hlink>
      <a:folHlink>
        <a:srgbClr val="D2917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146</Words>
  <Application>Microsoft Macintosh PowerPoint</Application>
  <PresentationFormat>Breitbild</PresentationFormat>
  <Paragraphs>23</Paragraphs>
  <Slides>2</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vt:i4>
      </vt:variant>
    </vt:vector>
  </HeadingPairs>
  <TitlesOfParts>
    <vt:vector size="8" baseType="lpstr">
      <vt:lpstr>Aptos</vt:lpstr>
      <vt:lpstr>Arial</vt:lpstr>
      <vt:lpstr>Arial Narrow</vt:lpstr>
      <vt:lpstr>Calibri</vt:lpstr>
      <vt:lpstr>Calibri Light</vt:lpstr>
      <vt:lpstr>1_Office</vt:lpstr>
      <vt:lpstr>Summer School 2025 – BIM in der Landschaftsarchitektur </vt:lpstr>
      <vt:lpstr>Summer School 2025 – BIM in der Landschaftsarchitektur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Lucy Szanto</dc:creator>
  <cp:lastModifiedBy>Fridtjof Diekmann</cp:lastModifiedBy>
  <cp:revision>73</cp:revision>
  <dcterms:created xsi:type="dcterms:W3CDTF">2024-03-21T13:58:49Z</dcterms:created>
  <dcterms:modified xsi:type="dcterms:W3CDTF">2024-12-17T08:47:24Z</dcterms:modified>
</cp:coreProperties>
</file>